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4"/>
  </p:notesMasterIdLst>
  <p:sldIdLst>
    <p:sldId id="256" r:id="rId2"/>
    <p:sldId id="257" r:id="rId3"/>
    <p:sldId id="258" r:id="rId4"/>
    <p:sldId id="259" r:id="rId5"/>
    <p:sldId id="260" r:id="rId6"/>
    <p:sldId id="261" r:id="rId7"/>
    <p:sldId id="262" r:id="rId8"/>
    <p:sldId id="263" r:id="rId9"/>
    <p:sldId id="269" r:id="rId10"/>
    <p:sldId id="270" r:id="rId11"/>
    <p:sldId id="271" r:id="rId12"/>
    <p:sldId id="272" r:id="rId13"/>
  </p:sldIdLst>
  <p:sldSz cx="9144000" cy="5143500" type="screen16x9"/>
  <p:notesSz cx="6858000" cy="9144000"/>
  <p:embeddedFontLst>
    <p:embeddedFont>
      <p:font typeface="Josefin Sans Light" pitchFamily="2" charset="0"/>
      <p:regular r:id="rId15"/>
      <p:bold r:id="rId16"/>
      <p:italic r:id="rId17"/>
      <p:boldItalic r:id="rId18"/>
    </p:embeddedFont>
    <p:embeddedFont>
      <p:font typeface="Poppins" panose="000005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033" autoAdjust="0"/>
  </p:normalViewPr>
  <p:slideViewPr>
    <p:cSldViewPr snapToGrid="0">
      <p:cViewPr varScale="1">
        <p:scale>
          <a:sx n="109" d="100"/>
          <a:sy n="109" d="100"/>
        </p:scale>
        <p:origin x="706" y="10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0c99aa6647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 name="Google Shape;78;g30c99aa6647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30c99aa6647_2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2" name="Google Shape;352;g30c99aa6647_2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0c99aa6647_2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g30c99aa6647_2_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0c99aa6647_2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2" name="Google Shape;392;g30c99aa6647_2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0c99aa6647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g30c99aa6647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0c99aa6647_2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g30c99aa6647_2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30c99aa6647_2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0" name="Google Shape;130;g30c99aa6647_2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0c99aa6647_2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g30c99aa6647_2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0c99aa6647_2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30c99aa6647_2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0c99aa6647_2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1" name="Google Shape;191;g30c99aa6647_2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0c99aa6647_2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g30c99aa6647_2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30c99aa6647_2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g30c99aa6647_2_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72325"/>
            <a:ext cx="5202144" cy="5215727"/>
            <a:chOff x="0" y="-38100"/>
            <a:chExt cx="2408400" cy="2747433"/>
          </a:xfrm>
        </p:grpSpPr>
        <p:sp>
          <p:nvSpPr>
            <p:cNvPr id="11" name="Google Shape;11;p2"/>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2B3D1B"/>
            </a:solidFill>
            <a:ln>
              <a:noFill/>
            </a:ln>
          </p:spPr>
        </p:sp>
        <p:sp>
          <p:nvSpPr>
            <p:cNvPr id="12" name="Google Shape;12;p2"/>
            <p:cNvSpPr txBox="1"/>
            <p:nvPr/>
          </p:nvSpPr>
          <p:spPr>
            <a:xfrm>
              <a:off x="0" y="-38100"/>
              <a:ext cx="24084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3" name="Google Shape;13;p2"/>
          <p:cNvSpPr>
            <a:spLocks noGrp="1"/>
          </p:cNvSpPr>
          <p:nvPr>
            <p:ph type="pic" idx="2"/>
          </p:nvPr>
        </p:nvSpPr>
        <p:spPr>
          <a:xfrm>
            <a:off x="5202150" y="-18325"/>
            <a:ext cx="3923400" cy="4176300"/>
          </a:xfrm>
          <a:prstGeom prst="rect">
            <a:avLst/>
          </a:prstGeom>
          <a:noFill/>
          <a:ln>
            <a:noFill/>
          </a:ln>
        </p:spPr>
      </p:sp>
      <p:sp>
        <p:nvSpPr>
          <p:cNvPr id="14" name="Google Shape;14;p2"/>
          <p:cNvSpPr txBox="1">
            <a:spLocks noGrp="1"/>
          </p:cNvSpPr>
          <p:nvPr>
            <p:ph type="ctrTitle"/>
          </p:nvPr>
        </p:nvSpPr>
        <p:spPr>
          <a:xfrm>
            <a:off x="311700" y="1887575"/>
            <a:ext cx="3388500" cy="2052600"/>
          </a:xfrm>
          <a:prstGeom prst="rect">
            <a:avLst/>
          </a:prstGeom>
        </p:spPr>
        <p:txBody>
          <a:bodyPr spcFirstLastPara="1" wrap="square" lIns="91425" tIns="91425" rIns="91425" bIns="91425" anchor="b" anchorCtr="0">
            <a:normAutofit/>
          </a:bodyPr>
          <a:lstStyle>
            <a:lvl1pPr lvl="0">
              <a:spcBef>
                <a:spcPts val="0"/>
              </a:spcBef>
              <a:spcAft>
                <a:spcPts val="0"/>
              </a:spcAft>
              <a:buClr>
                <a:srgbClr val="FFFFFF"/>
              </a:buClr>
              <a:buSzPts val="5200"/>
              <a:buNone/>
              <a:defRPr sz="5200">
                <a:solidFill>
                  <a:srgbClr val="FFFFFF"/>
                </a:solidFill>
              </a:defRPr>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2"/>
          <p:cNvSpPr txBox="1">
            <a:spLocks noGrp="1"/>
          </p:cNvSpPr>
          <p:nvPr>
            <p:ph type="subTitle" idx="1"/>
          </p:nvPr>
        </p:nvSpPr>
        <p:spPr>
          <a:xfrm>
            <a:off x="5417100" y="4158029"/>
            <a:ext cx="3644700" cy="559800"/>
          </a:xfrm>
          <a:prstGeom prst="rect">
            <a:avLst/>
          </a:prstGeom>
        </p:spPr>
        <p:txBody>
          <a:bodyPr spcFirstLastPara="1" wrap="square" lIns="91425" tIns="91425" rIns="91425" bIns="91425" anchor="t" anchorCtr="0">
            <a:normAutofit/>
          </a:bodyPr>
          <a:lstStyle>
            <a:lvl1pPr lvl="0">
              <a:lnSpc>
                <a:spcPct val="90000"/>
              </a:lnSpc>
              <a:spcBef>
                <a:spcPts val="0"/>
              </a:spcBef>
              <a:spcAft>
                <a:spcPts val="0"/>
              </a:spcAft>
              <a:buClr>
                <a:schemeClr val="dk1"/>
              </a:buClr>
              <a:buSzPts val="2800"/>
              <a:buNone/>
              <a:defRPr sz="2800">
                <a:solidFill>
                  <a:schemeClr val="dk1"/>
                </a:solidFill>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pic>
        <p:nvPicPr>
          <p:cNvPr id="17" name="Google Shape;17;p2"/>
          <p:cNvPicPr preferRelativeResize="0"/>
          <p:nvPr/>
        </p:nvPicPr>
        <p:blipFill rotWithShape="1">
          <a:blip r:embed="rId2">
            <a:alphaModFix/>
          </a:blip>
          <a:srcRect t="79136" r="50000"/>
          <a:stretch/>
        </p:blipFill>
        <p:spPr>
          <a:xfrm>
            <a:off x="91600" y="4070375"/>
            <a:ext cx="4571899" cy="107312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8"/>
        <p:cNvGrpSpPr/>
        <p:nvPr/>
      </p:nvGrpSpPr>
      <p:grpSpPr>
        <a:xfrm>
          <a:off x="0" y="0"/>
          <a:ext cx="0" cy="0"/>
          <a:chOff x="0" y="0"/>
          <a:chExt cx="0" cy="0"/>
        </a:xfrm>
      </p:grpSpPr>
      <p:sp>
        <p:nvSpPr>
          <p:cNvPr id="19" name="Google Shape;19;p3"/>
          <p:cNvSpPr>
            <a:spLocks noGrp="1"/>
          </p:cNvSpPr>
          <p:nvPr>
            <p:ph type="pic" idx="2"/>
          </p:nvPr>
        </p:nvSpPr>
        <p:spPr>
          <a:xfrm>
            <a:off x="-18504" y="-9150"/>
            <a:ext cx="9144000" cy="5161800"/>
          </a:xfrm>
          <a:prstGeom prst="rect">
            <a:avLst/>
          </a:prstGeom>
          <a:noFill/>
          <a:ln>
            <a:noFill/>
          </a:ln>
        </p:spPr>
      </p:sp>
      <p:sp>
        <p:nvSpPr>
          <p:cNvPr id="20" name="Google Shape;20;p3"/>
          <p:cNvSpPr txBox="1">
            <a:spLocks noGrp="1"/>
          </p:cNvSpPr>
          <p:nvPr>
            <p:ph type="title"/>
          </p:nvPr>
        </p:nvSpPr>
        <p:spPr>
          <a:xfrm>
            <a:off x="311700" y="4208250"/>
            <a:ext cx="8520600" cy="841800"/>
          </a:xfrm>
          <a:prstGeom prst="rect">
            <a:avLst/>
          </a:prstGeom>
        </p:spPr>
        <p:txBody>
          <a:bodyPr spcFirstLastPara="1" wrap="square" lIns="91425" tIns="91425" rIns="91425" bIns="91425" anchor="ctr" anchorCtr="0">
            <a:norm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a:spLocks noGrp="1"/>
          </p:cNvSpPr>
          <p:nvPr>
            <p:ph type="pic" idx="2"/>
          </p:nvPr>
        </p:nvSpPr>
        <p:spPr>
          <a:xfrm>
            <a:off x="4231300" y="2198075"/>
            <a:ext cx="4391700" cy="2943900"/>
          </a:xfrm>
          <a:prstGeom prst="rect">
            <a:avLst/>
          </a:prstGeom>
          <a:noFill/>
          <a:ln>
            <a:noFill/>
          </a:ln>
        </p:spPr>
      </p:sp>
      <p:sp>
        <p:nvSpPr>
          <p:cNvPr id="24" name="Google Shape;24;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4"/>
          <p:cNvSpPr txBox="1">
            <a:spLocks noGrp="1"/>
          </p:cNvSpPr>
          <p:nvPr>
            <p:ph type="body" idx="1"/>
          </p:nvPr>
        </p:nvSpPr>
        <p:spPr>
          <a:xfrm>
            <a:off x="311700" y="1152475"/>
            <a:ext cx="35601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6" name="Google Shape;26;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7" name="Google Shape;27;p4"/>
          <p:cNvGrpSpPr/>
          <p:nvPr/>
        </p:nvGrpSpPr>
        <p:grpSpPr>
          <a:xfrm>
            <a:off x="8629650" y="-72329"/>
            <a:ext cx="514339" cy="5215727"/>
            <a:chOff x="0" y="-38100"/>
            <a:chExt cx="270933" cy="2747433"/>
          </a:xfrm>
        </p:grpSpPr>
        <p:sp>
          <p:nvSpPr>
            <p:cNvPr id="28" name="Google Shape;28;p4"/>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29" name="Google Shape;29;p4"/>
            <p:cNvSpPr txBox="1"/>
            <p:nvPr/>
          </p:nvSpPr>
          <p:spPr>
            <a:xfrm>
              <a:off x="0" y="-38100"/>
              <a:ext cx="2709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30" name="Google Shape;30;p4"/>
          <p:cNvCxnSpPr/>
          <p:nvPr/>
        </p:nvCxnSpPr>
        <p:spPr>
          <a:xfrm>
            <a:off x="4054957" y="2201103"/>
            <a:ext cx="0" cy="3050400"/>
          </a:xfrm>
          <a:prstGeom prst="straightConnector1">
            <a:avLst/>
          </a:prstGeom>
          <a:noFill/>
          <a:ln w="19050" cap="flat" cmpd="sng">
            <a:solidFill>
              <a:srgbClr val="2B3D1B"/>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Clr>
                <a:srgbClr val="FFFFFF"/>
              </a:buClr>
              <a:buSzPts val="2800"/>
              <a:buNone/>
              <a:defRPr>
                <a:solidFill>
                  <a:srgbClr val="FFFF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3" name="Google Shape;3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Clr>
                <a:srgbClr val="FFFFFF"/>
              </a:buClr>
              <a:buSzPts val="1400"/>
              <a:buChar char="●"/>
              <a:defRPr sz="1400">
                <a:solidFill>
                  <a:srgbClr val="FFFFFF"/>
                </a:solidFill>
              </a:defRPr>
            </a:lvl1pPr>
            <a:lvl2pPr marL="914400" lvl="1" indent="-304800">
              <a:spcBef>
                <a:spcPts val="0"/>
              </a:spcBef>
              <a:spcAft>
                <a:spcPts val="0"/>
              </a:spcAft>
              <a:buClr>
                <a:srgbClr val="FFFFFF"/>
              </a:buClr>
              <a:buSzPts val="1200"/>
              <a:buChar char="○"/>
              <a:defRPr sz="1200">
                <a:solidFill>
                  <a:srgbClr val="FFFFFF"/>
                </a:solidFill>
              </a:defRPr>
            </a:lvl2pPr>
            <a:lvl3pPr marL="1371600" lvl="2" indent="-304800">
              <a:spcBef>
                <a:spcPts val="0"/>
              </a:spcBef>
              <a:spcAft>
                <a:spcPts val="0"/>
              </a:spcAft>
              <a:buClr>
                <a:srgbClr val="FFFFFF"/>
              </a:buClr>
              <a:buSzPts val="1200"/>
              <a:buChar char="■"/>
              <a:defRPr sz="1200">
                <a:solidFill>
                  <a:srgbClr val="FFFFFF"/>
                </a:solidFill>
              </a:defRPr>
            </a:lvl3pPr>
            <a:lvl4pPr marL="1828800" lvl="3" indent="-304800">
              <a:spcBef>
                <a:spcPts val="0"/>
              </a:spcBef>
              <a:spcAft>
                <a:spcPts val="0"/>
              </a:spcAft>
              <a:buClr>
                <a:srgbClr val="FFFFFF"/>
              </a:buClr>
              <a:buSzPts val="1200"/>
              <a:buChar char="●"/>
              <a:defRPr sz="1200">
                <a:solidFill>
                  <a:srgbClr val="FFFFFF"/>
                </a:solidFill>
              </a:defRPr>
            </a:lvl4pPr>
            <a:lvl5pPr marL="2286000" lvl="4" indent="-304800">
              <a:spcBef>
                <a:spcPts val="0"/>
              </a:spcBef>
              <a:spcAft>
                <a:spcPts val="0"/>
              </a:spcAft>
              <a:buClr>
                <a:srgbClr val="FFFFFF"/>
              </a:buClr>
              <a:buSzPts val="1200"/>
              <a:buChar char="○"/>
              <a:defRPr sz="1200">
                <a:solidFill>
                  <a:srgbClr val="FFFFFF"/>
                </a:solidFill>
              </a:defRPr>
            </a:lvl5pPr>
            <a:lvl6pPr marL="2743200" lvl="5" indent="-304800">
              <a:spcBef>
                <a:spcPts val="0"/>
              </a:spcBef>
              <a:spcAft>
                <a:spcPts val="0"/>
              </a:spcAft>
              <a:buClr>
                <a:srgbClr val="FFFFFF"/>
              </a:buClr>
              <a:buSzPts val="1200"/>
              <a:buChar char="■"/>
              <a:defRPr sz="1200">
                <a:solidFill>
                  <a:srgbClr val="FFFFFF"/>
                </a:solidFill>
              </a:defRPr>
            </a:lvl6pPr>
            <a:lvl7pPr marL="3200400" lvl="6" indent="-304800">
              <a:spcBef>
                <a:spcPts val="0"/>
              </a:spcBef>
              <a:spcAft>
                <a:spcPts val="0"/>
              </a:spcAft>
              <a:buClr>
                <a:srgbClr val="FFFFFF"/>
              </a:buClr>
              <a:buSzPts val="1200"/>
              <a:buChar char="●"/>
              <a:defRPr sz="1200">
                <a:solidFill>
                  <a:srgbClr val="FFFFFF"/>
                </a:solidFill>
              </a:defRPr>
            </a:lvl7pPr>
            <a:lvl8pPr marL="3657600" lvl="7" indent="-304800">
              <a:spcBef>
                <a:spcPts val="0"/>
              </a:spcBef>
              <a:spcAft>
                <a:spcPts val="0"/>
              </a:spcAft>
              <a:buClr>
                <a:srgbClr val="FFFFFF"/>
              </a:buClr>
              <a:buSzPts val="1200"/>
              <a:buChar char="○"/>
              <a:defRPr sz="1200">
                <a:solidFill>
                  <a:srgbClr val="FFFFFF"/>
                </a:solidFill>
              </a:defRPr>
            </a:lvl8pPr>
            <a:lvl9pPr marL="4114800" lvl="8" indent="-304800">
              <a:spcBef>
                <a:spcPts val="0"/>
              </a:spcBef>
              <a:spcAft>
                <a:spcPts val="0"/>
              </a:spcAft>
              <a:buClr>
                <a:srgbClr val="FFFFFF"/>
              </a:buClr>
              <a:buSzPts val="1200"/>
              <a:buChar char="■"/>
              <a:defRPr sz="1200">
                <a:solidFill>
                  <a:srgbClr val="FFFFFF"/>
                </a:solidFill>
              </a:defRPr>
            </a:lvl9pPr>
          </a:lstStyle>
          <a:p>
            <a:endParaRPr/>
          </a:p>
        </p:txBody>
      </p:sp>
      <p:sp>
        <p:nvSpPr>
          <p:cNvPr id="34" name="Google Shape;3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Clr>
                <a:srgbClr val="FFFFFF"/>
              </a:buClr>
              <a:buSzPts val="1400"/>
              <a:buChar char="●"/>
              <a:defRPr sz="1400">
                <a:solidFill>
                  <a:srgbClr val="FFFFFF"/>
                </a:solidFill>
              </a:defRPr>
            </a:lvl1pPr>
            <a:lvl2pPr marL="914400" lvl="1" indent="-304800">
              <a:spcBef>
                <a:spcPts val="0"/>
              </a:spcBef>
              <a:spcAft>
                <a:spcPts val="0"/>
              </a:spcAft>
              <a:buClr>
                <a:srgbClr val="FFFFFF"/>
              </a:buClr>
              <a:buSzPts val="1200"/>
              <a:buChar char="○"/>
              <a:defRPr sz="1200">
                <a:solidFill>
                  <a:srgbClr val="FFFFFF"/>
                </a:solidFill>
              </a:defRPr>
            </a:lvl2pPr>
            <a:lvl3pPr marL="1371600" lvl="2" indent="-304800">
              <a:spcBef>
                <a:spcPts val="0"/>
              </a:spcBef>
              <a:spcAft>
                <a:spcPts val="0"/>
              </a:spcAft>
              <a:buClr>
                <a:srgbClr val="FFFFFF"/>
              </a:buClr>
              <a:buSzPts val="1200"/>
              <a:buChar char="■"/>
              <a:defRPr sz="1200">
                <a:solidFill>
                  <a:srgbClr val="FFFFFF"/>
                </a:solidFill>
              </a:defRPr>
            </a:lvl3pPr>
            <a:lvl4pPr marL="1828800" lvl="3" indent="-304800">
              <a:spcBef>
                <a:spcPts val="0"/>
              </a:spcBef>
              <a:spcAft>
                <a:spcPts val="0"/>
              </a:spcAft>
              <a:buClr>
                <a:srgbClr val="FFFFFF"/>
              </a:buClr>
              <a:buSzPts val="1200"/>
              <a:buChar char="●"/>
              <a:defRPr sz="1200">
                <a:solidFill>
                  <a:srgbClr val="FFFFFF"/>
                </a:solidFill>
              </a:defRPr>
            </a:lvl4pPr>
            <a:lvl5pPr marL="2286000" lvl="4" indent="-304800">
              <a:spcBef>
                <a:spcPts val="0"/>
              </a:spcBef>
              <a:spcAft>
                <a:spcPts val="0"/>
              </a:spcAft>
              <a:buClr>
                <a:srgbClr val="FFFFFF"/>
              </a:buClr>
              <a:buSzPts val="1200"/>
              <a:buChar char="○"/>
              <a:defRPr sz="1200">
                <a:solidFill>
                  <a:srgbClr val="FFFFFF"/>
                </a:solidFill>
              </a:defRPr>
            </a:lvl5pPr>
            <a:lvl6pPr marL="2743200" lvl="5" indent="-304800">
              <a:spcBef>
                <a:spcPts val="0"/>
              </a:spcBef>
              <a:spcAft>
                <a:spcPts val="0"/>
              </a:spcAft>
              <a:buClr>
                <a:srgbClr val="FFFFFF"/>
              </a:buClr>
              <a:buSzPts val="1200"/>
              <a:buChar char="■"/>
              <a:defRPr sz="1200">
                <a:solidFill>
                  <a:srgbClr val="FFFFFF"/>
                </a:solidFill>
              </a:defRPr>
            </a:lvl6pPr>
            <a:lvl7pPr marL="3200400" lvl="6" indent="-304800">
              <a:spcBef>
                <a:spcPts val="0"/>
              </a:spcBef>
              <a:spcAft>
                <a:spcPts val="0"/>
              </a:spcAft>
              <a:buClr>
                <a:srgbClr val="FFFFFF"/>
              </a:buClr>
              <a:buSzPts val="1200"/>
              <a:buChar char="●"/>
              <a:defRPr sz="1200">
                <a:solidFill>
                  <a:srgbClr val="FFFFFF"/>
                </a:solidFill>
              </a:defRPr>
            </a:lvl7pPr>
            <a:lvl8pPr marL="3657600" lvl="7" indent="-304800">
              <a:spcBef>
                <a:spcPts val="0"/>
              </a:spcBef>
              <a:spcAft>
                <a:spcPts val="0"/>
              </a:spcAft>
              <a:buClr>
                <a:srgbClr val="FFFFFF"/>
              </a:buClr>
              <a:buSzPts val="1200"/>
              <a:buChar char="○"/>
              <a:defRPr sz="1200">
                <a:solidFill>
                  <a:srgbClr val="FFFFFF"/>
                </a:solidFill>
              </a:defRPr>
            </a:lvl8pPr>
            <a:lvl9pPr marL="4114800" lvl="8" indent="-304800">
              <a:spcBef>
                <a:spcPts val="0"/>
              </a:spcBef>
              <a:spcAft>
                <a:spcPts val="0"/>
              </a:spcAft>
              <a:buClr>
                <a:srgbClr val="FFFFFF"/>
              </a:buClr>
              <a:buSzPts val="1200"/>
              <a:buChar char="■"/>
              <a:defRPr sz="1200">
                <a:solidFill>
                  <a:srgbClr val="FFFFFF"/>
                </a:solidFill>
              </a:defRPr>
            </a:lvl9pPr>
          </a:lstStyle>
          <a:p>
            <a:endParaRPr/>
          </a:p>
        </p:txBody>
      </p:sp>
      <p:sp>
        <p:nvSpPr>
          <p:cNvPr id="35" name="Google Shape;3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36" name="Google Shape;36;p5"/>
          <p:cNvGrpSpPr/>
          <p:nvPr/>
        </p:nvGrpSpPr>
        <p:grpSpPr>
          <a:xfrm>
            <a:off x="8629650" y="-72329"/>
            <a:ext cx="514339" cy="5215727"/>
            <a:chOff x="0" y="-38100"/>
            <a:chExt cx="270933" cy="2747433"/>
          </a:xfrm>
        </p:grpSpPr>
        <p:sp>
          <p:nvSpPr>
            <p:cNvPr id="37" name="Google Shape;37;p5"/>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D2D8D6"/>
            </a:solidFill>
            <a:ln>
              <a:noFill/>
            </a:ln>
          </p:spPr>
        </p:sp>
        <p:sp>
          <p:nvSpPr>
            <p:cNvPr id="38" name="Google Shape;38;p5"/>
            <p:cNvSpPr txBox="1"/>
            <p:nvPr/>
          </p:nvSpPr>
          <p:spPr>
            <a:xfrm>
              <a:off x="0" y="-38100"/>
              <a:ext cx="2709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a:spLocks noGrp="1"/>
          </p:cNvSpPr>
          <p:nvPr>
            <p:ph type="pic" idx="2"/>
          </p:nvPr>
        </p:nvSpPr>
        <p:spPr>
          <a:xfrm>
            <a:off x="0" y="2198075"/>
            <a:ext cx="4391700" cy="2943900"/>
          </a:xfrm>
          <a:prstGeom prst="rect">
            <a:avLst/>
          </a:prstGeom>
          <a:noFill/>
          <a:ln>
            <a:noFill/>
          </a:ln>
        </p:spPr>
      </p:sp>
      <p:grpSp>
        <p:nvGrpSpPr>
          <p:cNvPr id="41" name="Google Shape;41;p6"/>
          <p:cNvGrpSpPr/>
          <p:nvPr/>
        </p:nvGrpSpPr>
        <p:grpSpPr>
          <a:xfrm>
            <a:off x="8629650" y="-72329"/>
            <a:ext cx="514339" cy="5215727"/>
            <a:chOff x="0" y="-38100"/>
            <a:chExt cx="270933" cy="2747433"/>
          </a:xfrm>
        </p:grpSpPr>
        <p:sp>
          <p:nvSpPr>
            <p:cNvPr id="42" name="Google Shape;42;p6"/>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43" name="Google Shape;43;p6"/>
            <p:cNvSpPr txBox="1"/>
            <p:nvPr/>
          </p:nvSpPr>
          <p:spPr>
            <a:xfrm>
              <a:off x="0" y="-38100"/>
              <a:ext cx="2709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44" name="Google Shape;44;p6"/>
          <p:cNvCxnSpPr/>
          <p:nvPr/>
        </p:nvCxnSpPr>
        <p:spPr>
          <a:xfrm>
            <a:off x="4824282" y="2201103"/>
            <a:ext cx="0" cy="3050400"/>
          </a:xfrm>
          <a:prstGeom prst="straightConnector1">
            <a:avLst/>
          </a:prstGeom>
          <a:noFill/>
          <a:ln w="19050" cap="flat" cmpd="sng">
            <a:solidFill>
              <a:srgbClr val="2B3D1B"/>
            </a:solidFill>
            <a:prstDash val="solid"/>
            <a:round/>
            <a:headEnd type="none" w="sm" len="sm"/>
            <a:tailEnd type="none" w="sm" len="sm"/>
          </a:ln>
        </p:spPr>
      </p:cxnSp>
      <p:sp>
        <p:nvSpPr>
          <p:cNvPr id="45" name="Google Shape;45;p6"/>
          <p:cNvSpPr txBox="1">
            <a:spLocks noGrp="1"/>
          </p:cNvSpPr>
          <p:nvPr>
            <p:ph type="title"/>
          </p:nvPr>
        </p:nvSpPr>
        <p:spPr>
          <a:xfrm>
            <a:off x="311700" y="445025"/>
            <a:ext cx="28572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6" name="Google Shape;46;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7"/>
        <p:cNvGrpSpPr/>
        <p:nvPr/>
      </p:nvGrpSpPr>
      <p:grpSpPr>
        <a:xfrm>
          <a:off x="0" y="0"/>
          <a:ext cx="0" cy="0"/>
          <a:chOff x="0" y="0"/>
          <a:chExt cx="0" cy="0"/>
        </a:xfrm>
      </p:grpSpPr>
      <p:grpSp>
        <p:nvGrpSpPr>
          <p:cNvPr id="48" name="Google Shape;48;p7"/>
          <p:cNvGrpSpPr/>
          <p:nvPr/>
        </p:nvGrpSpPr>
        <p:grpSpPr>
          <a:xfrm>
            <a:off x="0" y="2380095"/>
            <a:ext cx="8629479" cy="2763351"/>
            <a:chOff x="0" y="-38100"/>
            <a:chExt cx="4545659" cy="1455621"/>
          </a:xfrm>
        </p:grpSpPr>
        <p:sp>
          <p:nvSpPr>
            <p:cNvPr id="49" name="Google Shape;49;p7"/>
            <p:cNvSpPr/>
            <p:nvPr/>
          </p:nvSpPr>
          <p:spPr>
            <a:xfrm>
              <a:off x="0" y="0"/>
              <a:ext cx="4545659" cy="1417521"/>
            </a:xfrm>
            <a:custGeom>
              <a:avLst/>
              <a:gdLst/>
              <a:ahLst/>
              <a:cxnLst/>
              <a:rect l="l" t="t" r="r" b="b"/>
              <a:pathLst>
                <a:path w="4545659" h="1417521" extrusionOk="0">
                  <a:moveTo>
                    <a:pt x="0" y="0"/>
                  </a:moveTo>
                  <a:lnTo>
                    <a:pt x="4545659" y="0"/>
                  </a:lnTo>
                  <a:lnTo>
                    <a:pt x="4545659" y="1417521"/>
                  </a:lnTo>
                  <a:lnTo>
                    <a:pt x="0" y="1417521"/>
                  </a:lnTo>
                  <a:close/>
                </a:path>
              </a:pathLst>
            </a:custGeom>
            <a:solidFill>
              <a:srgbClr val="2B3D1B"/>
            </a:solidFill>
            <a:ln>
              <a:noFill/>
            </a:ln>
          </p:spPr>
        </p:sp>
        <p:sp>
          <p:nvSpPr>
            <p:cNvPr id="50" name="Google Shape;50;p7"/>
            <p:cNvSpPr txBox="1"/>
            <p:nvPr/>
          </p:nvSpPr>
          <p:spPr>
            <a:xfrm>
              <a:off x="0" y="-38100"/>
              <a:ext cx="4545600" cy="14556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pic>
        <p:nvPicPr>
          <p:cNvPr id="51" name="Google Shape;51;p7"/>
          <p:cNvPicPr preferRelativeResize="0"/>
          <p:nvPr/>
        </p:nvPicPr>
        <p:blipFill>
          <a:blip r:embed="rId2">
            <a:alphaModFix/>
          </a:blip>
          <a:stretch>
            <a:fillRect/>
          </a:stretch>
        </p:blipFill>
        <p:spPr>
          <a:xfrm>
            <a:off x="0" y="2460052"/>
            <a:ext cx="9144003" cy="2763351"/>
          </a:xfrm>
          <a:prstGeom prst="rect">
            <a:avLst/>
          </a:prstGeom>
          <a:noFill/>
          <a:ln>
            <a:noFill/>
          </a:ln>
        </p:spPr>
      </p:pic>
      <p:sp>
        <p:nvSpPr>
          <p:cNvPr id="52" name="Google Shape;52;p7"/>
          <p:cNvSpPr txBox="1">
            <a:spLocks noGrp="1"/>
          </p:cNvSpPr>
          <p:nvPr>
            <p:ph type="title"/>
          </p:nvPr>
        </p:nvSpPr>
        <p:spPr>
          <a:xfrm>
            <a:off x="490250" y="450150"/>
            <a:ext cx="4491900" cy="1949400"/>
          </a:xfrm>
          <a:prstGeom prst="rect">
            <a:avLst/>
          </a:prstGeom>
        </p:spPr>
        <p:txBody>
          <a:bodyPr spcFirstLastPara="1" wrap="square" lIns="91425" tIns="91425" rIns="91425" bIns="91425" anchor="ctr" anchorCtr="0">
            <a:normAutofit/>
          </a:bodyPr>
          <a:lstStyle>
            <a:lvl1pPr lvl="0">
              <a:spcBef>
                <a:spcPts val="0"/>
              </a:spcBef>
              <a:spcAft>
                <a:spcPts val="0"/>
              </a:spcAft>
              <a:buClr>
                <a:srgbClr val="2B3D1B"/>
              </a:buClr>
              <a:buSzPts val="4800"/>
              <a:buNone/>
              <a:defRPr sz="4800">
                <a:solidFill>
                  <a:srgbClr val="2B3D1B"/>
                </a:solidFill>
              </a:defRPr>
            </a:lvl1pPr>
            <a:lvl2pPr lvl="1">
              <a:spcBef>
                <a:spcPts val="0"/>
              </a:spcBef>
              <a:spcAft>
                <a:spcPts val="0"/>
              </a:spcAft>
              <a:buClr>
                <a:srgbClr val="FFFFFF"/>
              </a:buClr>
              <a:buSzPts val="4800"/>
              <a:buNone/>
              <a:defRPr sz="4800">
                <a:solidFill>
                  <a:srgbClr val="FFFFFF"/>
                </a:solidFill>
              </a:defRPr>
            </a:lvl2pPr>
            <a:lvl3pPr lvl="2">
              <a:spcBef>
                <a:spcPts val="0"/>
              </a:spcBef>
              <a:spcAft>
                <a:spcPts val="0"/>
              </a:spcAft>
              <a:buClr>
                <a:srgbClr val="FFFFFF"/>
              </a:buClr>
              <a:buSzPts val="4800"/>
              <a:buNone/>
              <a:defRPr sz="4800">
                <a:solidFill>
                  <a:srgbClr val="FFFFFF"/>
                </a:solidFill>
              </a:defRPr>
            </a:lvl3pPr>
            <a:lvl4pPr lvl="3">
              <a:spcBef>
                <a:spcPts val="0"/>
              </a:spcBef>
              <a:spcAft>
                <a:spcPts val="0"/>
              </a:spcAft>
              <a:buClr>
                <a:srgbClr val="FFFFFF"/>
              </a:buClr>
              <a:buSzPts val="4800"/>
              <a:buNone/>
              <a:defRPr sz="4800">
                <a:solidFill>
                  <a:srgbClr val="FFFFFF"/>
                </a:solidFill>
              </a:defRPr>
            </a:lvl4pPr>
            <a:lvl5pPr lvl="4">
              <a:spcBef>
                <a:spcPts val="0"/>
              </a:spcBef>
              <a:spcAft>
                <a:spcPts val="0"/>
              </a:spcAft>
              <a:buClr>
                <a:srgbClr val="FFFFFF"/>
              </a:buClr>
              <a:buSzPts val="4800"/>
              <a:buNone/>
              <a:defRPr sz="4800">
                <a:solidFill>
                  <a:srgbClr val="FFFFFF"/>
                </a:solidFill>
              </a:defRPr>
            </a:lvl5pPr>
            <a:lvl6pPr lvl="5">
              <a:spcBef>
                <a:spcPts val="0"/>
              </a:spcBef>
              <a:spcAft>
                <a:spcPts val="0"/>
              </a:spcAft>
              <a:buClr>
                <a:srgbClr val="FFFFFF"/>
              </a:buClr>
              <a:buSzPts val="4800"/>
              <a:buNone/>
              <a:defRPr sz="4800">
                <a:solidFill>
                  <a:srgbClr val="FFFFFF"/>
                </a:solidFill>
              </a:defRPr>
            </a:lvl6pPr>
            <a:lvl7pPr lvl="6">
              <a:spcBef>
                <a:spcPts val="0"/>
              </a:spcBef>
              <a:spcAft>
                <a:spcPts val="0"/>
              </a:spcAft>
              <a:buClr>
                <a:srgbClr val="FFFFFF"/>
              </a:buClr>
              <a:buSzPts val="4800"/>
              <a:buNone/>
              <a:defRPr sz="4800">
                <a:solidFill>
                  <a:srgbClr val="FFFFFF"/>
                </a:solidFill>
              </a:defRPr>
            </a:lvl7pPr>
            <a:lvl8pPr lvl="7">
              <a:spcBef>
                <a:spcPts val="0"/>
              </a:spcBef>
              <a:spcAft>
                <a:spcPts val="0"/>
              </a:spcAft>
              <a:buClr>
                <a:srgbClr val="FFFFFF"/>
              </a:buClr>
              <a:buSzPts val="4800"/>
              <a:buNone/>
              <a:defRPr sz="4800">
                <a:solidFill>
                  <a:srgbClr val="FFFFFF"/>
                </a:solidFill>
              </a:defRPr>
            </a:lvl8pPr>
            <a:lvl9pPr lvl="8">
              <a:spcBef>
                <a:spcPts val="0"/>
              </a:spcBef>
              <a:spcAft>
                <a:spcPts val="0"/>
              </a:spcAft>
              <a:buClr>
                <a:srgbClr val="FFFFFF"/>
              </a:buClr>
              <a:buSzPts val="4800"/>
              <a:buNone/>
              <a:defRPr sz="4800">
                <a:solidFill>
                  <a:srgbClr val="FFFFFF"/>
                </a:solidFill>
              </a:defRPr>
            </a:lvl9pPr>
          </a:lstStyle>
          <a:p>
            <a:endParaRPr/>
          </a:p>
        </p:txBody>
      </p:sp>
      <p:sp>
        <p:nvSpPr>
          <p:cNvPr id="53" name="Google Shape;5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54" name="Google Shape;54;p7"/>
          <p:cNvGrpSpPr/>
          <p:nvPr/>
        </p:nvGrpSpPr>
        <p:grpSpPr>
          <a:xfrm>
            <a:off x="8629650" y="-72329"/>
            <a:ext cx="514339" cy="5215727"/>
            <a:chOff x="0" y="-38100"/>
            <a:chExt cx="270933" cy="2747433"/>
          </a:xfrm>
        </p:grpSpPr>
        <p:sp>
          <p:nvSpPr>
            <p:cNvPr id="55" name="Google Shape;55;p7"/>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56" name="Google Shape;56;p7"/>
            <p:cNvSpPr txBox="1"/>
            <p:nvPr/>
          </p:nvSpPr>
          <p:spPr>
            <a:xfrm>
              <a:off x="0" y="-38100"/>
              <a:ext cx="2709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grpSp>
        <p:nvGrpSpPr>
          <p:cNvPr id="58" name="Google Shape;58;p8"/>
          <p:cNvGrpSpPr/>
          <p:nvPr/>
        </p:nvGrpSpPr>
        <p:grpSpPr>
          <a:xfrm>
            <a:off x="8629650" y="-72329"/>
            <a:ext cx="514339" cy="5215727"/>
            <a:chOff x="0" y="-38100"/>
            <a:chExt cx="270933" cy="2747433"/>
          </a:xfrm>
        </p:grpSpPr>
        <p:sp>
          <p:nvSpPr>
            <p:cNvPr id="59" name="Google Shape;59;p8"/>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60" name="Google Shape;60;p8"/>
            <p:cNvSpPr txBox="1"/>
            <p:nvPr/>
          </p:nvSpPr>
          <p:spPr>
            <a:xfrm>
              <a:off x="0" y="-38100"/>
              <a:ext cx="2709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1" name="Google Shape;61;p8"/>
          <p:cNvGrpSpPr/>
          <p:nvPr/>
        </p:nvGrpSpPr>
        <p:grpSpPr>
          <a:xfrm>
            <a:off x="0" y="-72325"/>
            <a:ext cx="4103470" cy="5215727"/>
            <a:chOff x="0" y="-38100"/>
            <a:chExt cx="1718803" cy="2747433"/>
          </a:xfrm>
        </p:grpSpPr>
        <p:sp>
          <p:nvSpPr>
            <p:cNvPr id="62" name="Google Shape;62;p8"/>
            <p:cNvSpPr/>
            <p:nvPr/>
          </p:nvSpPr>
          <p:spPr>
            <a:xfrm>
              <a:off x="0" y="0"/>
              <a:ext cx="1718803" cy="2709333"/>
            </a:xfrm>
            <a:custGeom>
              <a:avLst/>
              <a:gdLst/>
              <a:ahLst/>
              <a:cxnLst/>
              <a:rect l="l" t="t" r="r" b="b"/>
              <a:pathLst>
                <a:path w="1718803" h="2709333" extrusionOk="0">
                  <a:moveTo>
                    <a:pt x="0" y="0"/>
                  </a:moveTo>
                  <a:lnTo>
                    <a:pt x="1718803" y="0"/>
                  </a:lnTo>
                  <a:lnTo>
                    <a:pt x="1718803" y="2709333"/>
                  </a:lnTo>
                  <a:lnTo>
                    <a:pt x="0" y="2709333"/>
                  </a:lnTo>
                  <a:close/>
                </a:path>
              </a:pathLst>
            </a:custGeom>
            <a:solidFill>
              <a:srgbClr val="2B3D1B"/>
            </a:solidFill>
            <a:ln>
              <a:noFill/>
            </a:ln>
          </p:spPr>
        </p:sp>
        <p:sp>
          <p:nvSpPr>
            <p:cNvPr id="63" name="Google Shape;63;p8"/>
            <p:cNvSpPr txBox="1"/>
            <p:nvPr/>
          </p:nvSpPr>
          <p:spPr>
            <a:xfrm>
              <a:off x="0" y="-38100"/>
              <a:ext cx="1718700" cy="27474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64" name="Google Shape;64;p8"/>
          <p:cNvCxnSpPr/>
          <p:nvPr/>
        </p:nvCxnSpPr>
        <p:spPr>
          <a:xfrm>
            <a:off x="4629159" y="724077"/>
            <a:ext cx="0" cy="4429800"/>
          </a:xfrm>
          <a:prstGeom prst="straightConnector1">
            <a:avLst/>
          </a:prstGeom>
          <a:noFill/>
          <a:ln w="19050" cap="flat" cmpd="sng">
            <a:solidFill>
              <a:srgbClr val="2B3D1B"/>
            </a:solidFill>
            <a:prstDash val="solid"/>
            <a:round/>
            <a:headEnd type="none" w="sm" len="sm"/>
            <a:tailEnd type="none" w="sm" len="sm"/>
          </a:ln>
        </p:spPr>
      </p:cxnSp>
      <p:sp>
        <p:nvSpPr>
          <p:cNvPr id="65" name="Google Shape;65;p8"/>
          <p:cNvSpPr txBox="1">
            <a:spLocks noGrp="1"/>
          </p:cNvSpPr>
          <p:nvPr>
            <p:ph type="title"/>
          </p:nvPr>
        </p:nvSpPr>
        <p:spPr>
          <a:xfrm>
            <a:off x="265500" y="1233175"/>
            <a:ext cx="3947400" cy="1482300"/>
          </a:xfrm>
          <a:prstGeom prst="rect">
            <a:avLst/>
          </a:prstGeom>
        </p:spPr>
        <p:txBody>
          <a:bodyPr spcFirstLastPara="1" wrap="square" lIns="91425" tIns="91425" rIns="91425" bIns="91425" anchor="b" anchorCtr="0">
            <a:normAutofit/>
          </a:bodyPr>
          <a:lstStyle>
            <a:lvl1pPr lvl="0">
              <a:spcBef>
                <a:spcPts val="0"/>
              </a:spcBef>
              <a:spcAft>
                <a:spcPts val="0"/>
              </a:spcAft>
              <a:buClr>
                <a:srgbClr val="FFFFFF"/>
              </a:buClr>
              <a:buSzPts val="4200"/>
              <a:buNone/>
              <a:defRPr sz="4200">
                <a:solidFill>
                  <a:srgbClr val="FFFFFF"/>
                </a:solidFill>
              </a:defRPr>
            </a:lvl1pPr>
            <a:lvl2pPr lvl="1">
              <a:spcBef>
                <a:spcPts val="0"/>
              </a:spcBef>
              <a:spcAft>
                <a:spcPts val="0"/>
              </a:spcAft>
              <a:buClr>
                <a:srgbClr val="FFFFFF"/>
              </a:buClr>
              <a:buSzPts val="4200"/>
              <a:buNone/>
              <a:defRPr sz="4200">
                <a:solidFill>
                  <a:srgbClr val="FFFFFF"/>
                </a:solidFill>
              </a:defRPr>
            </a:lvl2pPr>
            <a:lvl3pPr lvl="2">
              <a:spcBef>
                <a:spcPts val="0"/>
              </a:spcBef>
              <a:spcAft>
                <a:spcPts val="0"/>
              </a:spcAft>
              <a:buClr>
                <a:srgbClr val="FFFFFF"/>
              </a:buClr>
              <a:buSzPts val="4200"/>
              <a:buNone/>
              <a:defRPr sz="4200">
                <a:solidFill>
                  <a:srgbClr val="FFFFFF"/>
                </a:solidFill>
              </a:defRPr>
            </a:lvl3pPr>
            <a:lvl4pPr lvl="3">
              <a:spcBef>
                <a:spcPts val="0"/>
              </a:spcBef>
              <a:spcAft>
                <a:spcPts val="0"/>
              </a:spcAft>
              <a:buClr>
                <a:srgbClr val="FFFFFF"/>
              </a:buClr>
              <a:buSzPts val="4200"/>
              <a:buNone/>
              <a:defRPr sz="4200">
                <a:solidFill>
                  <a:srgbClr val="FFFFFF"/>
                </a:solidFill>
              </a:defRPr>
            </a:lvl4pPr>
            <a:lvl5pPr lvl="4">
              <a:spcBef>
                <a:spcPts val="0"/>
              </a:spcBef>
              <a:spcAft>
                <a:spcPts val="0"/>
              </a:spcAft>
              <a:buClr>
                <a:srgbClr val="FFFFFF"/>
              </a:buClr>
              <a:buSzPts val="4200"/>
              <a:buNone/>
              <a:defRPr sz="4200">
                <a:solidFill>
                  <a:srgbClr val="FFFFFF"/>
                </a:solidFill>
              </a:defRPr>
            </a:lvl5pPr>
            <a:lvl6pPr lvl="5">
              <a:spcBef>
                <a:spcPts val="0"/>
              </a:spcBef>
              <a:spcAft>
                <a:spcPts val="0"/>
              </a:spcAft>
              <a:buClr>
                <a:srgbClr val="FFFFFF"/>
              </a:buClr>
              <a:buSzPts val="4200"/>
              <a:buNone/>
              <a:defRPr sz="4200">
                <a:solidFill>
                  <a:srgbClr val="FFFFFF"/>
                </a:solidFill>
              </a:defRPr>
            </a:lvl6pPr>
            <a:lvl7pPr lvl="6">
              <a:spcBef>
                <a:spcPts val="0"/>
              </a:spcBef>
              <a:spcAft>
                <a:spcPts val="0"/>
              </a:spcAft>
              <a:buClr>
                <a:srgbClr val="FFFFFF"/>
              </a:buClr>
              <a:buSzPts val="4200"/>
              <a:buNone/>
              <a:defRPr sz="4200">
                <a:solidFill>
                  <a:srgbClr val="FFFFFF"/>
                </a:solidFill>
              </a:defRPr>
            </a:lvl7pPr>
            <a:lvl8pPr lvl="7">
              <a:spcBef>
                <a:spcPts val="0"/>
              </a:spcBef>
              <a:spcAft>
                <a:spcPts val="0"/>
              </a:spcAft>
              <a:buClr>
                <a:srgbClr val="FFFFFF"/>
              </a:buClr>
              <a:buSzPts val="4200"/>
              <a:buNone/>
              <a:defRPr sz="4200">
                <a:solidFill>
                  <a:srgbClr val="FFFFFF"/>
                </a:solidFill>
              </a:defRPr>
            </a:lvl8pPr>
            <a:lvl9pPr lvl="8">
              <a:spcBef>
                <a:spcPts val="0"/>
              </a:spcBef>
              <a:spcAft>
                <a:spcPts val="0"/>
              </a:spcAft>
              <a:buClr>
                <a:srgbClr val="FFFFFF"/>
              </a:buClr>
              <a:buSzPts val="4200"/>
              <a:buNone/>
              <a:defRPr sz="4200">
                <a:solidFill>
                  <a:srgbClr val="FFFFFF"/>
                </a:solidFill>
              </a:defRPr>
            </a:lvl9pPr>
          </a:lstStyle>
          <a:p>
            <a:endParaRPr/>
          </a:p>
        </p:txBody>
      </p:sp>
      <p:sp>
        <p:nvSpPr>
          <p:cNvPr id="66" name="Google Shape;66;p8"/>
          <p:cNvSpPr txBox="1">
            <a:spLocks noGrp="1"/>
          </p:cNvSpPr>
          <p:nvPr>
            <p:ph type="subTitle" idx="1"/>
          </p:nvPr>
        </p:nvSpPr>
        <p:spPr>
          <a:xfrm>
            <a:off x="265500" y="2803075"/>
            <a:ext cx="3947400" cy="1235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FFFF"/>
              </a:buClr>
              <a:buSzPts val="2100"/>
              <a:buNone/>
              <a:defRPr sz="2100">
                <a:solidFill>
                  <a:srgbClr val="FFFFFF"/>
                </a:solidFill>
              </a:defRPr>
            </a:lvl1pPr>
            <a:lvl2pPr lvl="1">
              <a:lnSpc>
                <a:spcPct val="100000"/>
              </a:lnSpc>
              <a:spcBef>
                <a:spcPts val="0"/>
              </a:spcBef>
              <a:spcAft>
                <a:spcPts val="0"/>
              </a:spcAft>
              <a:buClr>
                <a:srgbClr val="FFFFFF"/>
              </a:buClr>
              <a:buSzPts val="2100"/>
              <a:buNone/>
              <a:defRPr sz="2100">
                <a:solidFill>
                  <a:srgbClr val="FFFFFF"/>
                </a:solidFill>
              </a:defRPr>
            </a:lvl2pPr>
            <a:lvl3pPr lvl="2">
              <a:lnSpc>
                <a:spcPct val="100000"/>
              </a:lnSpc>
              <a:spcBef>
                <a:spcPts val="0"/>
              </a:spcBef>
              <a:spcAft>
                <a:spcPts val="0"/>
              </a:spcAft>
              <a:buClr>
                <a:srgbClr val="FFFFFF"/>
              </a:buClr>
              <a:buSzPts val="2100"/>
              <a:buNone/>
              <a:defRPr sz="2100">
                <a:solidFill>
                  <a:srgbClr val="FFFFFF"/>
                </a:solidFill>
              </a:defRPr>
            </a:lvl3pPr>
            <a:lvl4pPr lvl="3">
              <a:lnSpc>
                <a:spcPct val="100000"/>
              </a:lnSpc>
              <a:spcBef>
                <a:spcPts val="0"/>
              </a:spcBef>
              <a:spcAft>
                <a:spcPts val="0"/>
              </a:spcAft>
              <a:buClr>
                <a:srgbClr val="FFFFFF"/>
              </a:buClr>
              <a:buSzPts val="2100"/>
              <a:buNone/>
              <a:defRPr sz="2100">
                <a:solidFill>
                  <a:srgbClr val="FFFFFF"/>
                </a:solidFill>
              </a:defRPr>
            </a:lvl4pPr>
            <a:lvl5pPr lvl="4">
              <a:lnSpc>
                <a:spcPct val="100000"/>
              </a:lnSpc>
              <a:spcBef>
                <a:spcPts val="0"/>
              </a:spcBef>
              <a:spcAft>
                <a:spcPts val="0"/>
              </a:spcAft>
              <a:buClr>
                <a:srgbClr val="FFFFFF"/>
              </a:buClr>
              <a:buSzPts val="2100"/>
              <a:buNone/>
              <a:defRPr sz="2100">
                <a:solidFill>
                  <a:srgbClr val="FFFFFF"/>
                </a:solidFill>
              </a:defRPr>
            </a:lvl5pPr>
            <a:lvl6pPr lvl="5">
              <a:lnSpc>
                <a:spcPct val="100000"/>
              </a:lnSpc>
              <a:spcBef>
                <a:spcPts val="0"/>
              </a:spcBef>
              <a:spcAft>
                <a:spcPts val="0"/>
              </a:spcAft>
              <a:buClr>
                <a:srgbClr val="FFFFFF"/>
              </a:buClr>
              <a:buSzPts val="2100"/>
              <a:buNone/>
              <a:defRPr sz="2100">
                <a:solidFill>
                  <a:srgbClr val="FFFFFF"/>
                </a:solidFill>
              </a:defRPr>
            </a:lvl6pPr>
            <a:lvl7pPr lvl="6">
              <a:lnSpc>
                <a:spcPct val="100000"/>
              </a:lnSpc>
              <a:spcBef>
                <a:spcPts val="0"/>
              </a:spcBef>
              <a:spcAft>
                <a:spcPts val="0"/>
              </a:spcAft>
              <a:buClr>
                <a:srgbClr val="FFFFFF"/>
              </a:buClr>
              <a:buSzPts val="2100"/>
              <a:buNone/>
              <a:defRPr sz="2100">
                <a:solidFill>
                  <a:srgbClr val="FFFFFF"/>
                </a:solidFill>
              </a:defRPr>
            </a:lvl7pPr>
            <a:lvl8pPr lvl="7">
              <a:lnSpc>
                <a:spcPct val="100000"/>
              </a:lnSpc>
              <a:spcBef>
                <a:spcPts val="0"/>
              </a:spcBef>
              <a:spcAft>
                <a:spcPts val="0"/>
              </a:spcAft>
              <a:buClr>
                <a:srgbClr val="FFFFFF"/>
              </a:buClr>
              <a:buSzPts val="2100"/>
              <a:buNone/>
              <a:defRPr sz="2100">
                <a:solidFill>
                  <a:srgbClr val="FFFFFF"/>
                </a:solidFill>
              </a:defRPr>
            </a:lvl8pPr>
            <a:lvl9pPr lvl="8">
              <a:lnSpc>
                <a:spcPct val="100000"/>
              </a:lnSpc>
              <a:spcBef>
                <a:spcPts val="0"/>
              </a:spcBef>
              <a:spcAft>
                <a:spcPts val="0"/>
              </a:spcAft>
              <a:buClr>
                <a:srgbClr val="FFFFFF"/>
              </a:buClr>
              <a:buSzPts val="2100"/>
              <a:buNone/>
              <a:defRPr sz="2100">
                <a:solidFill>
                  <a:srgbClr val="FFFFFF"/>
                </a:solidFill>
              </a:defRPr>
            </a:lvl9pPr>
          </a:lstStyle>
          <a:p>
            <a:endParaRPr/>
          </a:p>
        </p:txBody>
      </p:sp>
      <p:sp>
        <p:nvSpPr>
          <p:cNvPr id="67" name="Google Shape;67;p8"/>
          <p:cNvSpPr txBox="1">
            <a:spLocks noGrp="1"/>
          </p:cNvSpPr>
          <p:nvPr>
            <p:ph type="body" idx="2"/>
          </p:nvPr>
        </p:nvSpPr>
        <p:spPr>
          <a:xfrm>
            <a:off x="4710900" y="724075"/>
            <a:ext cx="3660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68" name="Google Shape;6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2"/>
        </a:solidFill>
        <a:effectLst/>
      </p:bgPr>
    </p:bg>
    <p:spTree>
      <p:nvGrpSpPr>
        <p:cNvPr id="1" name="Shape 69"/>
        <p:cNvGrpSpPr/>
        <p:nvPr/>
      </p:nvGrpSpPr>
      <p:grpSpPr>
        <a:xfrm>
          <a:off x="0" y="0"/>
          <a:ext cx="0" cy="0"/>
          <a:chOff x="0" y="0"/>
          <a:chExt cx="0" cy="0"/>
        </a:xfrm>
      </p:grpSpPr>
      <p:pic>
        <p:nvPicPr>
          <p:cNvPr id="70" name="Google Shape;70;p9"/>
          <p:cNvPicPr preferRelativeResize="0"/>
          <p:nvPr/>
        </p:nvPicPr>
        <p:blipFill>
          <a:blip r:embed="rId2">
            <a:alphaModFix/>
          </a:blip>
          <a:stretch>
            <a:fillRect/>
          </a:stretch>
        </p:blipFill>
        <p:spPr>
          <a:xfrm>
            <a:off x="2" y="-986746"/>
            <a:ext cx="9144003" cy="6130246"/>
          </a:xfrm>
          <a:prstGeom prst="rect">
            <a:avLst/>
          </a:prstGeom>
          <a:noFill/>
          <a:ln>
            <a:noFill/>
          </a:ln>
        </p:spPr>
      </p:pic>
      <p:cxnSp>
        <p:nvCxnSpPr>
          <p:cNvPr id="71" name="Google Shape;71;p9"/>
          <p:cNvCxnSpPr/>
          <p:nvPr/>
        </p:nvCxnSpPr>
        <p:spPr>
          <a:xfrm>
            <a:off x="519113" y="2571750"/>
            <a:ext cx="0" cy="2737800"/>
          </a:xfrm>
          <a:prstGeom prst="straightConnector1">
            <a:avLst/>
          </a:prstGeom>
          <a:noFill/>
          <a:ln w="19050" cap="flat" cmpd="sng">
            <a:solidFill>
              <a:srgbClr val="D2D8D6"/>
            </a:solidFill>
            <a:prstDash val="solid"/>
            <a:round/>
            <a:headEnd type="none" w="sm" len="sm"/>
            <a:tailEnd type="none" w="sm" len="sm"/>
          </a:ln>
        </p:spPr>
      </p:cxnSp>
      <p:sp>
        <p:nvSpPr>
          <p:cNvPr id="72" name="Google Shape;72;p9"/>
          <p:cNvSpPr txBox="1">
            <a:spLocks noGrp="1"/>
          </p:cNvSpPr>
          <p:nvPr>
            <p:ph type="body" idx="1"/>
          </p:nvPr>
        </p:nvSpPr>
        <p:spPr>
          <a:xfrm>
            <a:off x="860925" y="4230575"/>
            <a:ext cx="54495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rgbClr val="FFFFFF"/>
              </a:buClr>
              <a:buSzPts val="1800"/>
              <a:buNone/>
              <a:defRPr>
                <a:solidFill>
                  <a:srgbClr val="FFFFFF"/>
                </a:solidFill>
              </a:defRPr>
            </a:lvl1pPr>
          </a:lstStyle>
          <a:p>
            <a:endParaRPr/>
          </a:p>
        </p:txBody>
      </p:sp>
      <p:sp>
        <p:nvSpPr>
          <p:cNvPr id="73" name="Google Shape;7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4"/>
        <p:cNvGrpSpPr/>
        <p:nvPr/>
      </p:nvGrpSpPr>
      <p:grpSpPr>
        <a:xfrm>
          <a:off x="0" y="0"/>
          <a:ext cx="0" cy="0"/>
          <a:chOff x="0" y="0"/>
          <a:chExt cx="0" cy="0"/>
        </a:xfrm>
      </p:grpSpPr>
      <p:sp>
        <p:nvSpPr>
          <p:cNvPr id="75" name="Google Shape;7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Josefin Sans Light"/>
              <a:buNone/>
              <a:defRPr sz="2800">
                <a:solidFill>
                  <a:schemeClr val="dk1"/>
                </a:solidFill>
                <a:latin typeface="Josefin Sans Light"/>
                <a:ea typeface="Josefin Sans Light"/>
                <a:cs typeface="Josefin Sans Light"/>
                <a:sym typeface="Josefin Sans Ligh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Josefin Sans Light"/>
              <a:buChar char="●"/>
              <a:defRPr sz="1800">
                <a:solidFill>
                  <a:schemeClr val="dk2"/>
                </a:solidFill>
                <a:latin typeface="Josefin Sans Light"/>
                <a:ea typeface="Josefin Sans Light"/>
                <a:cs typeface="Josefin Sans Light"/>
                <a:sym typeface="Josefin Sans Light"/>
              </a:defRPr>
            </a:lvl1pPr>
            <a:lvl2pPr marL="914400" lvl="1" indent="-317500">
              <a:lnSpc>
                <a:spcPct val="115000"/>
              </a:lnSpc>
              <a:spcBef>
                <a:spcPts val="0"/>
              </a:spcBef>
              <a:spcAft>
                <a:spcPts val="0"/>
              </a:spcAft>
              <a:buClr>
                <a:schemeClr val="dk2"/>
              </a:buClr>
              <a:buSzPts val="1400"/>
              <a:buFont typeface="Josefin Sans Light"/>
              <a:buChar char="○"/>
              <a:defRPr>
                <a:solidFill>
                  <a:schemeClr val="dk2"/>
                </a:solidFill>
                <a:latin typeface="Josefin Sans Light"/>
                <a:ea typeface="Josefin Sans Light"/>
                <a:cs typeface="Josefin Sans Light"/>
                <a:sym typeface="Josefin Sans Light"/>
              </a:defRPr>
            </a:lvl2pPr>
            <a:lvl3pPr marL="1371600" lvl="2"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3pPr>
            <a:lvl4pPr marL="1828800" lvl="3"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4pPr>
            <a:lvl5pPr marL="2286000" lvl="4"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5pPr>
            <a:lvl6pPr marL="2743200" lvl="5"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6pPr>
            <a:lvl7pPr marL="3200400" lvl="6"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7pPr>
            <a:lvl8pPr marL="3657600" lvl="7"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8pPr>
            <a:lvl9pPr marL="4114800" lvl="8" indent="-317500">
              <a:lnSpc>
                <a:spcPct val="115000"/>
              </a:lnSpc>
              <a:spcBef>
                <a:spcPts val="0"/>
              </a:spcBef>
              <a:spcAft>
                <a:spcPts val="0"/>
              </a:spcAft>
              <a:buClr>
                <a:schemeClr val="dk2"/>
              </a:buClr>
              <a:buSzPts val="1400"/>
              <a:buFont typeface="Poppins Light"/>
              <a:buChar char="■"/>
              <a:defRPr>
                <a:solidFill>
                  <a:schemeClr val="dk2"/>
                </a:solidFill>
                <a:latin typeface="Poppins Light"/>
                <a:ea typeface="Poppins Light"/>
                <a:cs typeface="Poppins Light"/>
                <a:sym typeface="Poppins Ligh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79"/>
        <p:cNvGrpSpPr/>
        <p:nvPr/>
      </p:nvGrpSpPr>
      <p:grpSpPr>
        <a:xfrm>
          <a:off x="0" y="0"/>
          <a:ext cx="0" cy="0"/>
          <a:chOff x="0" y="0"/>
          <a:chExt cx="0" cy="0"/>
        </a:xfrm>
      </p:grpSpPr>
      <p:pic>
        <p:nvPicPr>
          <p:cNvPr id="80" name="Google Shape;80;p11"/>
          <p:cNvPicPr preferRelativeResize="0"/>
          <p:nvPr/>
        </p:nvPicPr>
        <p:blipFill>
          <a:blip r:embed="rId3">
            <a:alphaModFix/>
          </a:blip>
          <a:stretch>
            <a:fillRect/>
          </a:stretch>
        </p:blipFill>
        <p:spPr>
          <a:xfrm>
            <a:off x="4572000" y="0"/>
            <a:ext cx="4572000" cy="5143499"/>
          </a:xfrm>
          <a:prstGeom prst="rect">
            <a:avLst/>
          </a:prstGeom>
          <a:noFill/>
          <a:ln>
            <a:noFill/>
          </a:ln>
        </p:spPr>
      </p:pic>
      <p:grpSp>
        <p:nvGrpSpPr>
          <p:cNvPr id="81" name="Google Shape;81;p11"/>
          <p:cNvGrpSpPr/>
          <p:nvPr/>
        </p:nvGrpSpPr>
        <p:grpSpPr>
          <a:xfrm>
            <a:off x="0" y="-72330"/>
            <a:ext cx="4572000" cy="5215830"/>
            <a:chOff x="0" y="-38100"/>
            <a:chExt cx="2408296" cy="2747433"/>
          </a:xfrm>
        </p:grpSpPr>
        <p:sp>
          <p:nvSpPr>
            <p:cNvPr id="82" name="Google Shape;82;p11"/>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2B3D1B"/>
            </a:solidFill>
            <a:ln>
              <a:noFill/>
            </a:ln>
          </p:spPr>
        </p:sp>
        <p:sp>
          <p:nvSpPr>
            <p:cNvPr id="83" name="Google Shape;83;p11"/>
            <p:cNvSpPr txBox="1"/>
            <p:nvPr/>
          </p:nvSpPr>
          <p:spPr>
            <a:xfrm>
              <a:off x="0" y="-38100"/>
              <a:ext cx="2408296"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84" name="Google Shape;84;p11"/>
          <p:cNvSpPr/>
          <p:nvPr/>
        </p:nvSpPr>
        <p:spPr>
          <a:xfrm flipH="1">
            <a:off x="0" y="1"/>
            <a:ext cx="5880410" cy="5143500"/>
          </a:xfrm>
          <a:custGeom>
            <a:avLst/>
            <a:gdLst/>
            <a:ahLst/>
            <a:cxnLst/>
            <a:rect l="l" t="t" r="r" b="b"/>
            <a:pathLst>
              <a:path w="9144000" h="16526400" extrusionOk="0">
                <a:moveTo>
                  <a:pt x="9144000" y="0"/>
                </a:moveTo>
                <a:lnTo>
                  <a:pt x="0" y="0"/>
                </a:lnTo>
                <a:lnTo>
                  <a:pt x="0" y="16526400"/>
                </a:lnTo>
                <a:lnTo>
                  <a:pt x="9144000" y="16526400"/>
                </a:lnTo>
                <a:lnTo>
                  <a:pt x="9144000" y="0"/>
                </a:lnTo>
                <a:close/>
              </a:path>
            </a:pathLst>
          </a:custGeom>
          <a:blipFill rotWithShape="1">
            <a:blip r:embed="rId4">
              <a:alphaModFix amt="28000"/>
            </a:blip>
            <a:stretch>
              <a:fillRect l="-105103" r="-64634"/>
            </a:stretch>
          </a:blipFill>
          <a:ln>
            <a:noFill/>
          </a:ln>
        </p:spPr>
      </p:sp>
      <p:sp>
        <p:nvSpPr>
          <p:cNvPr id="86" name="Google Shape;86;p11"/>
          <p:cNvSpPr txBox="1"/>
          <p:nvPr/>
        </p:nvSpPr>
        <p:spPr>
          <a:xfrm>
            <a:off x="305567" y="727688"/>
            <a:ext cx="4266433" cy="2545825"/>
          </a:xfrm>
          <a:prstGeom prst="rect">
            <a:avLst/>
          </a:prstGeom>
          <a:noFill/>
          <a:ln>
            <a:noFill/>
          </a:ln>
        </p:spPr>
        <p:txBody>
          <a:bodyPr spcFirstLastPara="1" wrap="square" lIns="0" tIns="0" rIns="0" bIns="0" anchor="t" anchorCtr="0">
            <a:spAutoFit/>
          </a:bodyPr>
          <a:lstStyle/>
          <a:p>
            <a:pPr marL="0" marR="0" lvl="0" indent="0" algn="l" rtl="0">
              <a:lnSpc>
                <a:spcPct val="93995"/>
              </a:lnSpc>
              <a:spcBef>
                <a:spcPts val="0"/>
              </a:spcBef>
              <a:spcAft>
                <a:spcPts val="0"/>
              </a:spcAft>
              <a:buNone/>
            </a:pPr>
            <a:r>
              <a:rPr lang="en-US" sz="4400" b="1" dirty="0">
                <a:latin typeface="Times New Roman" panose="02020603050405020304" pitchFamily="18" charset="0"/>
                <a:cs typeface="Times New Roman" panose="02020603050405020304" pitchFamily="18" charset="0"/>
              </a:rPr>
              <a:t>RESTAURANT CUSTOMER SATISFACTION PREDICTION </a:t>
            </a:r>
            <a:endParaRPr sz="4400" b="1"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7A6C3A9B-1630-ED57-4FE2-491996A0CD5E}"/>
              </a:ext>
            </a:extLst>
          </p:cNvPr>
          <p:cNvSpPr txBox="1"/>
          <p:nvPr/>
        </p:nvSpPr>
        <p:spPr>
          <a:xfrm>
            <a:off x="305567" y="3273513"/>
            <a:ext cx="4192092" cy="1569660"/>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Develops a machine learning model to analyze and predict customer satisfaction using key restaurant service features.</a:t>
            </a:r>
          </a:p>
          <a:p>
            <a:endParaRPr lang="en-US" sz="1600" dirty="0">
              <a:latin typeface="Times New Roman" panose="02020603050405020304" pitchFamily="18" charset="0"/>
              <a:cs typeface="Times New Roman" panose="02020603050405020304" pitchFamily="18" charset="0"/>
            </a:endParaRPr>
          </a:p>
          <a:p>
            <a:pPr algn="ctr"/>
            <a:r>
              <a:rPr lang="en-US" sz="1600" b="1" dirty="0">
                <a:latin typeface="Times New Roman" panose="02020603050405020304" pitchFamily="18" charset="0"/>
                <a:cs typeface="Times New Roman" panose="02020603050405020304" pitchFamily="18" charset="0"/>
              </a:rPr>
              <a:t>Presented By:</a:t>
            </a:r>
          </a:p>
          <a:p>
            <a:pPr algn="ctr"/>
            <a:r>
              <a:rPr lang="en-US" sz="1600" b="1" dirty="0">
                <a:latin typeface="Times New Roman" panose="02020603050405020304" pitchFamily="18" charset="0"/>
                <a:cs typeface="Times New Roman" panose="02020603050405020304" pitchFamily="18" charset="0"/>
              </a:rPr>
              <a:t>Clare Grace P.R</a:t>
            </a:r>
            <a:endParaRPr lang="en-IN" sz="16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353"/>
        <p:cNvGrpSpPr/>
        <p:nvPr/>
      </p:nvGrpSpPr>
      <p:grpSpPr>
        <a:xfrm>
          <a:off x="0" y="0"/>
          <a:ext cx="0" cy="0"/>
          <a:chOff x="0" y="0"/>
          <a:chExt cx="0" cy="0"/>
        </a:xfrm>
      </p:grpSpPr>
      <p:pic>
        <p:nvPicPr>
          <p:cNvPr id="3" name="Picture 2">
            <a:extLst>
              <a:ext uri="{FF2B5EF4-FFF2-40B4-BE49-F238E27FC236}">
                <a16:creationId xmlns:a16="http://schemas.microsoft.com/office/drawing/2014/main" id="{55BD95E4-F065-5A99-4CDA-B6F7FE4C1DAC}"/>
              </a:ext>
            </a:extLst>
          </p:cNvPr>
          <p:cNvPicPr>
            <a:picLocks noChangeAspect="1"/>
          </p:cNvPicPr>
          <p:nvPr/>
        </p:nvPicPr>
        <p:blipFill>
          <a:blip r:embed="rId3"/>
          <a:stretch>
            <a:fillRect/>
          </a:stretch>
        </p:blipFill>
        <p:spPr>
          <a:xfrm>
            <a:off x="223024" y="402552"/>
            <a:ext cx="8683083" cy="4645233"/>
          </a:xfrm>
          <a:prstGeom prst="rect">
            <a:avLst/>
          </a:prstGeom>
        </p:spPr>
      </p:pic>
      <p:sp>
        <p:nvSpPr>
          <p:cNvPr id="4" name="TextBox 3">
            <a:extLst>
              <a:ext uri="{FF2B5EF4-FFF2-40B4-BE49-F238E27FC236}">
                <a16:creationId xmlns:a16="http://schemas.microsoft.com/office/drawing/2014/main" id="{15E1B4F2-4FDC-1BF6-0E0D-308920E44E55}"/>
              </a:ext>
            </a:extLst>
          </p:cNvPr>
          <p:cNvSpPr txBox="1"/>
          <p:nvPr/>
        </p:nvSpPr>
        <p:spPr>
          <a:xfrm>
            <a:off x="2819372" y="-71431"/>
            <a:ext cx="3107473" cy="523220"/>
          </a:xfrm>
          <a:prstGeom prst="rect">
            <a:avLst/>
          </a:prstGeom>
          <a:noFill/>
        </p:spPr>
        <p:txBody>
          <a:bodyPr wrap="square" rtlCol="0">
            <a:spAutoFit/>
          </a:bodyPr>
          <a:lstStyle/>
          <a:p>
            <a:pPr algn="ctr"/>
            <a:r>
              <a:rPr lang="en-US" sz="2800" b="1" dirty="0">
                <a:solidFill>
                  <a:schemeClr val="accent2"/>
                </a:solidFill>
                <a:latin typeface="Times New Roman" panose="02020603050405020304" pitchFamily="18" charset="0"/>
                <a:cs typeface="Times New Roman" panose="02020603050405020304" pitchFamily="18" charset="0"/>
              </a:rPr>
              <a:t>DASHBOARD</a:t>
            </a:r>
            <a:endParaRPr lang="en-IN" sz="2800" b="1" dirty="0">
              <a:solidFill>
                <a:schemeClr val="accent2"/>
              </a:solidFill>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372"/>
        <p:cNvGrpSpPr/>
        <p:nvPr/>
      </p:nvGrpSpPr>
      <p:grpSpPr>
        <a:xfrm>
          <a:off x="0" y="0"/>
          <a:ext cx="0" cy="0"/>
          <a:chOff x="0" y="0"/>
          <a:chExt cx="0" cy="0"/>
        </a:xfrm>
      </p:grpSpPr>
      <p:grpSp>
        <p:nvGrpSpPr>
          <p:cNvPr id="374" name="Google Shape;374;p26"/>
          <p:cNvGrpSpPr/>
          <p:nvPr/>
        </p:nvGrpSpPr>
        <p:grpSpPr>
          <a:xfrm>
            <a:off x="8629650" y="-72330"/>
            <a:ext cx="514350" cy="5215830"/>
            <a:chOff x="0" y="-38100"/>
            <a:chExt cx="270933" cy="2747433"/>
          </a:xfrm>
        </p:grpSpPr>
        <p:sp>
          <p:nvSpPr>
            <p:cNvPr id="375" name="Google Shape;375;p26"/>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376" name="Google Shape;376;p26"/>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389" name="Google Shape;389;p26"/>
          <p:cNvCxnSpPr/>
          <p:nvPr/>
        </p:nvCxnSpPr>
        <p:spPr>
          <a:xfrm>
            <a:off x="708623" y="19662"/>
            <a:ext cx="0" cy="5104175"/>
          </a:xfrm>
          <a:prstGeom prst="straightConnector1">
            <a:avLst/>
          </a:prstGeom>
          <a:noFill/>
          <a:ln w="19050" cap="flat" cmpd="sng">
            <a:solidFill>
              <a:srgbClr val="2B3D1B"/>
            </a:solidFill>
            <a:prstDash val="solid"/>
            <a:round/>
            <a:headEnd type="none" w="sm" len="sm"/>
            <a:tailEnd type="none" w="sm" len="sm"/>
          </a:ln>
        </p:spPr>
      </p:cxnSp>
      <p:cxnSp>
        <p:nvCxnSpPr>
          <p:cNvPr id="2" name="Google Shape;389;p26">
            <a:extLst>
              <a:ext uri="{FF2B5EF4-FFF2-40B4-BE49-F238E27FC236}">
                <a16:creationId xmlns:a16="http://schemas.microsoft.com/office/drawing/2014/main" id="{43A79EEC-CD28-13C1-89CE-827D64C8331D}"/>
              </a:ext>
            </a:extLst>
          </p:cNvPr>
          <p:cNvCxnSpPr>
            <a:cxnSpLocks/>
          </p:cNvCxnSpPr>
          <p:nvPr/>
        </p:nvCxnSpPr>
        <p:spPr>
          <a:xfrm flipH="1">
            <a:off x="316523" y="519065"/>
            <a:ext cx="7772400" cy="0"/>
          </a:xfrm>
          <a:prstGeom prst="straightConnector1">
            <a:avLst/>
          </a:prstGeom>
          <a:noFill/>
          <a:ln w="19050" cap="flat" cmpd="sng">
            <a:solidFill>
              <a:srgbClr val="2B3D1B"/>
            </a:solidFill>
            <a:prstDash val="solid"/>
            <a:round/>
            <a:headEnd type="none" w="sm" len="sm"/>
            <a:tailEnd type="none" w="sm" len="sm"/>
          </a:ln>
        </p:spPr>
      </p:cxnSp>
      <p:sp>
        <p:nvSpPr>
          <p:cNvPr id="7" name="TextBox 6">
            <a:extLst>
              <a:ext uri="{FF2B5EF4-FFF2-40B4-BE49-F238E27FC236}">
                <a16:creationId xmlns:a16="http://schemas.microsoft.com/office/drawing/2014/main" id="{61F71767-B18D-24A3-589B-E216380C3B48}"/>
              </a:ext>
            </a:extLst>
          </p:cNvPr>
          <p:cNvSpPr txBox="1"/>
          <p:nvPr/>
        </p:nvSpPr>
        <p:spPr>
          <a:xfrm>
            <a:off x="876996" y="633046"/>
            <a:ext cx="7584281" cy="954107"/>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Conclusion</a:t>
            </a:r>
          </a:p>
          <a:p>
            <a:pPr algn="ctr"/>
            <a:endParaRPr lang="en-US" sz="28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88E02DBC-2949-1F36-2668-4E93A9E1B32D}"/>
              </a:ext>
            </a:extLst>
          </p:cNvPr>
          <p:cNvSpPr txBox="1"/>
          <p:nvPr/>
        </p:nvSpPr>
        <p:spPr>
          <a:xfrm>
            <a:off x="876996" y="1110099"/>
            <a:ext cx="7498080" cy="2769989"/>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This project successfully demonstrates the application of machine learning techniques to predict restaurant customer satisfaction based on service and rating related factors. Through exploratory data analysis and model comparison, key factors such as Service Quality, Food Quality, Ambiance, Age Distribution ,Based on gender were identified as major contributors to customer satisfaction.</a:t>
            </a:r>
          </a:p>
          <a:p>
            <a:pPr algn="just"/>
            <a:r>
              <a:rPr lang="en-US" sz="2000" dirty="0">
                <a:latin typeface="Times New Roman" panose="02020603050405020304" pitchFamily="18" charset="0"/>
                <a:cs typeface="Times New Roman" panose="02020603050405020304" pitchFamily="18" charset="0"/>
              </a:rPr>
              <a:t>Among the models implemented, the Random Forest Classifier achieved the highest performance and was selected as the final model.</a:t>
            </a:r>
          </a:p>
          <a:p>
            <a:endParaRPr lang="en-IN"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B3D1B"/>
        </a:solidFill>
        <a:effectLst/>
      </p:bgPr>
    </p:bg>
    <p:spTree>
      <p:nvGrpSpPr>
        <p:cNvPr id="1" name="Shape 393"/>
        <p:cNvGrpSpPr/>
        <p:nvPr/>
      </p:nvGrpSpPr>
      <p:grpSpPr>
        <a:xfrm>
          <a:off x="0" y="0"/>
          <a:ext cx="0" cy="0"/>
          <a:chOff x="0" y="0"/>
          <a:chExt cx="0" cy="0"/>
        </a:xfrm>
      </p:grpSpPr>
      <p:grpSp>
        <p:nvGrpSpPr>
          <p:cNvPr id="395" name="Google Shape;395;p27"/>
          <p:cNvGrpSpPr/>
          <p:nvPr/>
        </p:nvGrpSpPr>
        <p:grpSpPr>
          <a:xfrm>
            <a:off x="8629650" y="-72330"/>
            <a:ext cx="514350" cy="5215830"/>
            <a:chOff x="0" y="-38100"/>
            <a:chExt cx="270933" cy="2747433"/>
          </a:xfrm>
        </p:grpSpPr>
        <p:sp>
          <p:nvSpPr>
            <p:cNvPr id="396" name="Google Shape;396;p27"/>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397" name="Google Shape;397;p27"/>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403" name="Google Shape;403;p27"/>
          <p:cNvCxnSpPr>
            <a:cxnSpLocks/>
          </p:cNvCxnSpPr>
          <p:nvPr/>
        </p:nvCxnSpPr>
        <p:spPr>
          <a:xfrm>
            <a:off x="7771008" y="169691"/>
            <a:ext cx="0" cy="4804117"/>
          </a:xfrm>
          <a:prstGeom prst="straightConnector1">
            <a:avLst/>
          </a:prstGeom>
          <a:noFill/>
          <a:ln w="19050" cap="flat" cmpd="sng">
            <a:solidFill>
              <a:srgbClr val="D2D8D6"/>
            </a:solidFill>
            <a:prstDash val="solid"/>
            <a:round/>
            <a:headEnd type="none" w="sm" len="sm"/>
            <a:tailEnd type="none" w="sm" len="sm"/>
          </a:ln>
        </p:spPr>
      </p:cxnSp>
      <p:cxnSp>
        <p:nvCxnSpPr>
          <p:cNvPr id="4" name="Google Shape;403;p27">
            <a:extLst>
              <a:ext uri="{FF2B5EF4-FFF2-40B4-BE49-F238E27FC236}">
                <a16:creationId xmlns:a16="http://schemas.microsoft.com/office/drawing/2014/main" id="{EEED9F3E-2DAB-7CB5-A4EF-47ADE15C02A3}"/>
              </a:ext>
            </a:extLst>
          </p:cNvPr>
          <p:cNvCxnSpPr>
            <a:cxnSpLocks/>
          </p:cNvCxnSpPr>
          <p:nvPr/>
        </p:nvCxnSpPr>
        <p:spPr>
          <a:xfrm flipH="1">
            <a:off x="984738" y="4495506"/>
            <a:ext cx="8067822" cy="0"/>
          </a:xfrm>
          <a:prstGeom prst="straightConnector1">
            <a:avLst/>
          </a:prstGeom>
          <a:noFill/>
          <a:ln w="19050" cap="flat" cmpd="sng">
            <a:solidFill>
              <a:srgbClr val="D2D8D6"/>
            </a:solidFill>
            <a:prstDash val="solid"/>
            <a:round/>
            <a:headEnd type="none" w="sm" len="sm"/>
            <a:tailEnd type="none" w="sm" len="sm"/>
          </a:ln>
        </p:spPr>
      </p:cxnSp>
      <p:sp>
        <p:nvSpPr>
          <p:cNvPr id="7" name="TextBox 6">
            <a:extLst>
              <a:ext uri="{FF2B5EF4-FFF2-40B4-BE49-F238E27FC236}">
                <a16:creationId xmlns:a16="http://schemas.microsoft.com/office/drawing/2014/main" id="{084C4BE4-858F-A96B-3A77-E580E64DA81F}"/>
              </a:ext>
            </a:extLst>
          </p:cNvPr>
          <p:cNvSpPr txBox="1"/>
          <p:nvPr/>
        </p:nvSpPr>
        <p:spPr>
          <a:xfrm>
            <a:off x="1209822" y="1835834"/>
            <a:ext cx="5845113" cy="707886"/>
          </a:xfrm>
          <a:prstGeom prst="rect">
            <a:avLst/>
          </a:prstGeom>
          <a:noFill/>
        </p:spPr>
        <p:txBody>
          <a:bodyPr wrap="square" rtlCol="0">
            <a:spAutoFit/>
          </a:bodyPr>
          <a:lstStyle/>
          <a:p>
            <a:pPr algn="ctr"/>
            <a:r>
              <a:rPr lang="en-US" sz="4000" b="1" dirty="0">
                <a:solidFill>
                  <a:schemeClr val="bg1"/>
                </a:solidFill>
                <a:latin typeface="Times New Roman" panose="02020603050405020304" pitchFamily="18" charset="0"/>
                <a:cs typeface="Times New Roman" panose="02020603050405020304" pitchFamily="18" charset="0"/>
              </a:rPr>
              <a:t>THANK YOU</a:t>
            </a:r>
            <a:endParaRPr lang="en-IN" sz="4000"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B3D1B"/>
        </a:solidFill>
        <a:effectLst/>
      </p:bgPr>
    </p:bg>
    <p:spTree>
      <p:nvGrpSpPr>
        <p:cNvPr id="1" name="Shape 93"/>
        <p:cNvGrpSpPr/>
        <p:nvPr/>
      </p:nvGrpSpPr>
      <p:grpSpPr>
        <a:xfrm>
          <a:off x="0" y="0"/>
          <a:ext cx="0" cy="0"/>
          <a:chOff x="0" y="0"/>
          <a:chExt cx="0" cy="0"/>
        </a:xfrm>
      </p:grpSpPr>
      <p:grpSp>
        <p:nvGrpSpPr>
          <p:cNvPr id="94" name="Google Shape;94;p12"/>
          <p:cNvGrpSpPr/>
          <p:nvPr/>
        </p:nvGrpSpPr>
        <p:grpSpPr>
          <a:xfrm>
            <a:off x="8629650" y="-72329"/>
            <a:ext cx="514339" cy="5215727"/>
            <a:chOff x="0" y="-38100"/>
            <a:chExt cx="270933" cy="2747433"/>
          </a:xfrm>
        </p:grpSpPr>
        <p:sp>
          <p:nvSpPr>
            <p:cNvPr id="95" name="Google Shape;95;p12"/>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D2D8D6"/>
            </a:solidFill>
            <a:ln>
              <a:noFill/>
            </a:ln>
          </p:spPr>
        </p:sp>
        <p:sp>
          <p:nvSpPr>
            <p:cNvPr id="96" name="Google Shape;96;p12"/>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 name="TextBox 4">
            <a:extLst>
              <a:ext uri="{FF2B5EF4-FFF2-40B4-BE49-F238E27FC236}">
                <a16:creationId xmlns:a16="http://schemas.microsoft.com/office/drawing/2014/main" id="{4BC6AD69-88F3-9BD4-7913-36BF3DC3938B}"/>
              </a:ext>
            </a:extLst>
          </p:cNvPr>
          <p:cNvSpPr txBox="1"/>
          <p:nvPr/>
        </p:nvSpPr>
        <p:spPr>
          <a:xfrm>
            <a:off x="895071" y="1245048"/>
            <a:ext cx="6490010" cy="1846659"/>
          </a:xfrm>
          <a:prstGeom prst="rect">
            <a:avLst/>
          </a:prstGeom>
          <a:noFill/>
        </p:spPr>
        <p:txBody>
          <a:bodyPr wrap="square" rtlCol="0">
            <a:spAutoFit/>
          </a:bodyPr>
          <a:lstStyle/>
          <a:p>
            <a:pPr lvl="0" algn="just" eaLnBrk="0" fontAlgn="base" hangingPunct="0">
              <a:spcBef>
                <a:spcPct val="0"/>
              </a:spcBef>
              <a:spcAft>
                <a:spcPct val="0"/>
              </a:spcAft>
              <a:buClrTx/>
            </a:pPr>
            <a:r>
              <a:rPr lang="en-US" sz="2000" dirty="0">
                <a:solidFill>
                  <a:schemeClr val="bg1"/>
                </a:solidFill>
                <a:latin typeface="Times New Roman" panose="02020603050405020304" pitchFamily="18" charset="0"/>
                <a:cs typeface="Times New Roman" panose="02020603050405020304" pitchFamily="18" charset="0"/>
              </a:rPr>
              <a:t>In the competitive restaurant industry, customer satisfaction plays a vital role in business growth.</a:t>
            </a:r>
            <a:r>
              <a:rPr lang="en-US" altLang="en-US" sz="2000" dirty="0">
                <a:solidFill>
                  <a:schemeClr val="bg1"/>
                </a:solidFill>
                <a:latin typeface="Times New Roman" panose="02020603050405020304" pitchFamily="18" charset="0"/>
                <a:cs typeface="Times New Roman" panose="02020603050405020304" pitchFamily="18" charset="0"/>
              </a:rPr>
              <a:t> Machine Learning helps analyze customer data efficiently and predict satisfaction levels. This project uses customer experience factors to build a predictive model.</a:t>
            </a:r>
          </a:p>
          <a:p>
            <a:endParaRPr lang="en-IN" dirty="0"/>
          </a:p>
        </p:txBody>
      </p:sp>
      <p:sp>
        <p:nvSpPr>
          <p:cNvPr id="7" name="Rectangle 2">
            <a:extLst>
              <a:ext uri="{FF2B5EF4-FFF2-40B4-BE49-F238E27FC236}">
                <a16:creationId xmlns:a16="http://schemas.microsoft.com/office/drawing/2014/main" id="{CE4EADD2-50F6-A6A7-8E83-D5F7777AEB7C}"/>
              </a:ext>
            </a:extLst>
          </p:cNvPr>
          <p:cNvSpPr>
            <a:spLocks noChangeArrowheads="1"/>
          </p:cNvSpPr>
          <p:nvPr/>
        </p:nvSpPr>
        <p:spPr bwMode="auto">
          <a:xfrm>
            <a:off x="152400" y="-32266"/>
            <a:ext cx="275267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build a predictive model.</a:t>
            </a:r>
          </a:p>
        </p:txBody>
      </p:sp>
      <p:sp>
        <p:nvSpPr>
          <p:cNvPr id="9" name="TextBox 8">
            <a:extLst>
              <a:ext uri="{FF2B5EF4-FFF2-40B4-BE49-F238E27FC236}">
                <a16:creationId xmlns:a16="http://schemas.microsoft.com/office/drawing/2014/main" id="{9DE2CB7C-AE32-25BC-0E67-1A9930086B11}"/>
              </a:ext>
            </a:extLst>
          </p:cNvPr>
          <p:cNvSpPr txBox="1"/>
          <p:nvPr/>
        </p:nvSpPr>
        <p:spPr>
          <a:xfrm>
            <a:off x="2597491" y="583409"/>
            <a:ext cx="3085171" cy="523220"/>
          </a:xfrm>
          <a:prstGeom prst="rect">
            <a:avLst/>
          </a:prstGeom>
          <a:noFill/>
        </p:spPr>
        <p:txBody>
          <a:bodyPr wrap="square" rtlCol="0">
            <a:spAutoFit/>
          </a:bodyPr>
          <a:lstStyle/>
          <a:p>
            <a:pPr algn="ctr"/>
            <a:r>
              <a:rPr lang="en-US" sz="2800" b="1" dirty="0">
                <a:solidFill>
                  <a:schemeClr val="bg1"/>
                </a:solidFill>
                <a:latin typeface="Times New Roman" panose="02020603050405020304" pitchFamily="18" charset="0"/>
                <a:cs typeface="Times New Roman" panose="02020603050405020304" pitchFamily="18" charset="0"/>
              </a:rPr>
              <a:t>INTRODUCTION</a:t>
            </a:r>
            <a:endParaRPr lang="en-IN" sz="2800"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B3D1B"/>
        </a:solidFill>
        <a:effectLst/>
      </p:bgPr>
    </p:bg>
    <p:spTree>
      <p:nvGrpSpPr>
        <p:cNvPr id="1" name="Shape 116"/>
        <p:cNvGrpSpPr/>
        <p:nvPr/>
      </p:nvGrpSpPr>
      <p:grpSpPr>
        <a:xfrm>
          <a:off x="0" y="0"/>
          <a:ext cx="0" cy="0"/>
          <a:chOff x="0" y="0"/>
          <a:chExt cx="0" cy="0"/>
        </a:xfrm>
      </p:grpSpPr>
      <p:grpSp>
        <p:nvGrpSpPr>
          <p:cNvPr id="119" name="Google Shape;119;p13"/>
          <p:cNvGrpSpPr/>
          <p:nvPr/>
        </p:nvGrpSpPr>
        <p:grpSpPr>
          <a:xfrm>
            <a:off x="8629650" y="-72330"/>
            <a:ext cx="514350" cy="5215830"/>
            <a:chOff x="0" y="-38100"/>
            <a:chExt cx="270933" cy="2747433"/>
          </a:xfrm>
        </p:grpSpPr>
        <p:sp>
          <p:nvSpPr>
            <p:cNvPr id="120" name="Google Shape;120;p13"/>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121" name="Google Shape;121;p13"/>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63719789-CDA1-8EC8-7F0D-48F5A847B518}"/>
              </a:ext>
            </a:extLst>
          </p:cNvPr>
          <p:cNvSpPr txBox="1"/>
          <p:nvPr/>
        </p:nvSpPr>
        <p:spPr>
          <a:xfrm>
            <a:off x="1876607" y="450921"/>
            <a:ext cx="5278244" cy="954107"/>
          </a:xfrm>
          <a:prstGeom prst="rect">
            <a:avLst/>
          </a:prstGeom>
          <a:noFill/>
        </p:spPr>
        <p:txBody>
          <a:bodyPr wrap="square" rtlCol="0">
            <a:spAutoFit/>
          </a:bodyPr>
          <a:lstStyle/>
          <a:p>
            <a:pPr algn="ctr"/>
            <a:r>
              <a:rPr lang="en-US" sz="2800" b="1" dirty="0">
                <a:solidFill>
                  <a:schemeClr val="bg1"/>
                </a:solidFill>
                <a:latin typeface="Times New Roman" panose="02020603050405020304" pitchFamily="18" charset="0"/>
                <a:cs typeface="Times New Roman" panose="02020603050405020304" pitchFamily="18" charset="0"/>
              </a:rPr>
              <a:t>IMPORTANCE  OF CUSTOMER SATISFACTION</a:t>
            </a:r>
            <a:endParaRPr lang="en-IN" sz="2800" b="1"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DD3C97B2-0AB2-116D-6613-61266E8BDD05}"/>
              </a:ext>
            </a:extLst>
          </p:cNvPr>
          <p:cNvSpPr txBox="1"/>
          <p:nvPr/>
        </p:nvSpPr>
        <p:spPr>
          <a:xfrm>
            <a:off x="206944" y="1405028"/>
            <a:ext cx="8623610" cy="3385542"/>
          </a:xfrm>
          <a:prstGeom prst="rect">
            <a:avLst/>
          </a:prstGeom>
          <a:noFill/>
        </p:spPr>
        <p:txBody>
          <a:bodyPr wrap="square" rtlCol="0">
            <a:spAutoFit/>
          </a:bodyPr>
          <a:lstStyle/>
          <a:p>
            <a:pPr algn="just"/>
            <a:r>
              <a:rPr lang="en-US" sz="2000" dirty="0">
                <a:solidFill>
                  <a:schemeClr val="bg1"/>
                </a:solidFill>
                <a:latin typeface="Times New Roman" panose="02020603050405020304" pitchFamily="18" charset="0"/>
                <a:cs typeface="Times New Roman" panose="02020603050405020304" pitchFamily="18" charset="0"/>
              </a:rPr>
              <a:t>Customer satisfaction directly impacts a restaurant’s success, reputation, and profitability. In a competitive market, understanding what makes customers satisfied helps businesses improve service quality and retain customers.</a:t>
            </a:r>
          </a:p>
          <a:p>
            <a:pPr algn="just"/>
            <a:r>
              <a:rPr lang="en-US" sz="2000" dirty="0">
                <a:solidFill>
                  <a:schemeClr val="bg1"/>
                </a:solidFill>
                <a:latin typeface="Times New Roman" panose="02020603050405020304" pitchFamily="18" charset="0"/>
                <a:cs typeface="Times New Roman" panose="02020603050405020304" pitchFamily="18" charset="0"/>
              </a:rPr>
              <a:t>Manually analyzing customer feedback is time-consuming and may not provide accurate insights. By using machine learning, restaurants can:</a:t>
            </a:r>
          </a:p>
          <a:p>
            <a:pPr algn="just"/>
            <a:r>
              <a:rPr lang="en-IN" sz="1600" dirty="0">
                <a:solidFill>
                  <a:schemeClr val="bg1"/>
                </a:solidFill>
              </a:rPr>
              <a:t>•</a:t>
            </a:r>
            <a:r>
              <a:rPr lang="en-US" sz="2000" dirty="0">
                <a:solidFill>
                  <a:schemeClr val="bg1"/>
                </a:solidFill>
                <a:latin typeface="Times New Roman" panose="02020603050405020304" pitchFamily="18" charset="0"/>
                <a:cs typeface="Times New Roman" panose="02020603050405020304" pitchFamily="18" charset="0"/>
              </a:rPr>
              <a:t>Identify key factors affecting satisfaction (like service quality, food quality, waiting time).</a:t>
            </a:r>
          </a:p>
          <a:p>
            <a:pPr algn="just"/>
            <a:r>
              <a:rPr lang="en-IN" sz="1600" dirty="0">
                <a:solidFill>
                  <a:schemeClr val="bg1"/>
                </a:solidFill>
              </a:rPr>
              <a:t>•</a:t>
            </a:r>
            <a:r>
              <a:rPr lang="en-US" sz="2000" dirty="0">
                <a:solidFill>
                  <a:schemeClr val="bg1"/>
                </a:solidFill>
                <a:latin typeface="Times New Roman" panose="02020603050405020304" pitchFamily="18" charset="0"/>
                <a:cs typeface="Times New Roman" panose="02020603050405020304" pitchFamily="18" charset="0"/>
              </a:rPr>
              <a:t>Predict customer satisfaction levels quickly and accurately.</a:t>
            </a:r>
          </a:p>
          <a:p>
            <a:pPr algn="just"/>
            <a:r>
              <a:rPr lang="en-IN" sz="1600" dirty="0">
                <a:solidFill>
                  <a:schemeClr val="bg1"/>
                </a:solidFill>
              </a:rPr>
              <a:t>•</a:t>
            </a:r>
            <a:r>
              <a:rPr lang="en-US" sz="2000" dirty="0">
                <a:solidFill>
                  <a:schemeClr val="bg1"/>
                </a:solidFill>
                <a:latin typeface="Times New Roman" panose="02020603050405020304" pitchFamily="18" charset="0"/>
                <a:cs typeface="Times New Roman" panose="02020603050405020304" pitchFamily="18" charset="0"/>
              </a:rPr>
              <a:t>Enhance customer experience.</a:t>
            </a:r>
          </a:p>
          <a:p>
            <a:pPr marL="342900" indent="-342900" algn="just">
              <a:buFont typeface="Arial" panose="020B0604020202020204" pitchFamily="34" charset="0"/>
              <a:buChar char="•"/>
            </a:pPr>
            <a:endParaRPr lang="en-US" sz="2000" dirty="0">
              <a:solidFill>
                <a:schemeClr val="bg1"/>
              </a:solidFill>
            </a:endParaRPr>
          </a:p>
          <a:p>
            <a:pPr algn="just"/>
            <a:endParaRPr lang="en-IN"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131"/>
        <p:cNvGrpSpPr/>
        <p:nvPr/>
      </p:nvGrpSpPr>
      <p:grpSpPr>
        <a:xfrm>
          <a:off x="0" y="0"/>
          <a:ext cx="0" cy="0"/>
          <a:chOff x="0" y="0"/>
          <a:chExt cx="0" cy="0"/>
        </a:xfrm>
      </p:grpSpPr>
      <p:grpSp>
        <p:nvGrpSpPr>
          <p:cNvPr id="133" name="Google Shape;133;p14"/>
          <p:cNvGrpSpPr/>
          <p:nvPr/>
        </p:nvGrpSpPr>
        <p:grpSpPr>
          <a:xfrm>
            <a:off x="8629650" y="-72330"/>
            <a:ext cx="514350" cy="5215830"/>
            <a:chOff x="0" y="-38100"/>
            <a:chExt cx="270933" cy="2747433"/>
          </a:xfrm>
        </p:grpSpPr>
        <p:sp>
          <p:nvSpPr>
            <p:cNvPr id="134" name="Google Shape;134;p14"/>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135" name="Google Shape;135;p14"/>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42" name="Google Shape;142;p14"/>
          <p:cNvSpPr txBox="1"/>
          <p:nvPr/>
        </p:nvSpPr>
        <p:spPr>
          <a:xfrm flipV="1">
            <a:off x="1235646" y="2156399"/>
            <a:ext cx="6681720" cy="193899"/>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900" b="0" i="0" u="none" strike="noStrike" cap="none" dirty="0">
                <a:solidFill>
                  <a:srgbClr val="2B3D1B"/>
                </a:solidFill>
                <a:latin typeface="Poppins"/>
                <a:ea typeface="Poppins"/>
                <a:cs typeface="Poppins"/>
                <a:sym typeface="Poppins"/>
              </a:rPr>
              <a:t> </a:t>
            </a:r>
            <a:endParaRPr sz="700" dirty="0"/>
          </a:p>
        </p:txBody>
      </p:sp>
      <p:sp>
        <p:nvSpPr>
          <p:cNvPr id="2" name="TextBox 1">
            <a:extLst>
              <a:ext uri="{FF2B5EF4-FFF2-40B4-BE49-F238E27FC236}">
                <a16:creationId xmlns:a16="http://schemas.microsoft.com/office/drawing/2014/main" id="{2A50FA58-B8B8-8987-20DB-8ABA823E05DA}"/>
              </a:ext>
            </a:extLst>
          </p:cNvPr>
          <p:cNvSpPr txBox="1"/>
          <p:nvPr/>
        </p:nvSpPr>
        <p:spPr>
          <a:xfrm>
            <a:off x="1235646" y="577348"/>
            <a:ext cx="5596348"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PROBLEM STATEMENT</a:t>
            </a:r>
            <a:endParaRPr lang="en-IN" sz="2800" b="1" dirty="0">
              <a:solidFill>
                <a:schemeClr val="accent2"/>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4DEF2EA-D5C6-CBC6-9BDA-F480142E7D26}"/>
              </a:ext>
            </a:extLst>
          </p:cNvPr>
          <p:cNvSpPr txBox="1"/>
          <p:nvPr/>
        </p:nvSpPr>
        <p:spPr>
          <a:xfrm>
            <a:off x="885465" y="1100568"/>
            <a:ext cx="6875008" cy="3077766"/>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Restaurants collect large amounts of customer feedback, but analyzing it manually is time-consuming and inefficient.</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 is difficult to identify which service factors most strongly influence customer satisfaction.</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There is a need for a data-driven approach to predict customer satisfaction accurately.</a:t>
            </a: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project aims to develop a machine learning model to predict customer satisfaction based on key service and dining factors.</a:t>
            </a:r>
          </a:p>
          <a:p>
            <a:endParaRPr lang="en-IN"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146"/>
        <p:cNvGrpSpPr/>
        <p:nvPr/>
      </p:nvGrpSpPr>
      <p:grpSpPr>
        <a:xfrm>
          <a:off x="0" y="0"/>
          <a:ext cx="0" cy="0"/>
          <a:chOff x="0" y="0"/>
          <a:chExt cx="0" cy="0"/>
        </a:xfrm>
      </p:grpSpPr>
      <p:grpSp>
        <p:nvGrpSpPr>
          <p:cNvPr id="147" name="Google Shape;147;p15"/>
          <p:cNvGrpSpPr/>
          <p:nvPr/>
        </p:nvGrpSpPr>
        <p:grpSpPr>
          <a:xfrm>
            <a:off x="8629650" y="-72330"/>
            <a:ext cx="514350" cy="5215830"/>
            <a:chOff x="0" y="-38100"/>
            <a:chExt cx="270933" cy="2747433"/>
          </a:xfrm>
        </p:grpSpPr>
        <p:sp>
          <p:nvSpPr>
            <p:cNvPr id="148" name="Google Shape;148;p15"/>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149" name="Google Shape;149;p15"/>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AE8D0703-44C8-43A9-1A15-07004C03234A}"/>
              </a:ext>
            </a:extLst>
          </p:cNvPr>
          <p:cNvSpPr txBox="1"/>
          <p:nvPr/>
        </p:nvSpPr>
        <p:spPr>
          <a:xfrm>
            <a:off x="1280160" y="493569"/>
            <a:ext cx="4915686" cy="523220"/>
          </a:xfrm>
          <a:prstGeom prst="rect">
            <a:avLst/>
          </a:prstGeom>
          <a:noFill/>
        </p:spPr>
        <p:txBody>
          <a:bodyPr wrap="square" rtlCol="0">
            <a:spAutoFit/>
          </a:bodyPr>
          <a:lstStyle/>
          <a:p>
            <a:r>
              <a:rPr lang="en-US" sz="2800" b="1" dirty="0">
                <a:solidFill>
                  <a:schemeClr val="accent2"/>
                </a:solidFill>
                <a:latin typeface="Times New Roman" panose="02020603050405020304" pitchFamily="18" charset="0"/>
                <a:cs typeface="Times New Roman" panose="02020603050405020304" pitchFamily="18" charset="0"/>
              </a:rPr>
              <a:t>OBJECTIVES</a:t>
            </a:r>
            <a:endParaRPr lang="en-IN" sz="2800" b="1" dirty="0">
              <a:solidFill>
                <a:schemeClr val="accent2"/>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000E1E0-9292-F309-BDD4-65A02BD98DBB}"/>
              </a:ext>
            </a:extLst>
          </p:cNvPr>
          <p:cNvSpPr txBox="1"/>
          <p:nvPr/>
        </p:nvSpPr>
        <p:spPr>
          <a:xfrm>
            <a:off x="886665" y="1016789"/>
            <a:ext cx="6913756" cy="3170099"/>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goal of this project is to develop a machine learning model to predict restaurant customer satisfaction based on key service and dining-related factors.</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It aims to analyze customer data to identify the most significant factors influencing satisfaction levels. </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project involves performing exploratory data analysis and applying multiple machine learning algorithms for accurate prediction.</a:t>
            </a: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best-performing model is selected based on evaluation metrics</a:t>
            </a:r>
            <a:endParaRPr lang="en-IN" sz="20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B3D1B"/>
        </a:solidFill>
        <a:effectLst/>
      </p:bgPr>
    </p:bg>
    <p:spTree>
      <p:nvGrpSpPr>
        <p:cNvPr id="1" name="Shape 164"/>
        <p:cNvGrpSpPr/>
        <p:nvPr/>
      </p:nvGrpSpPr>
      <p:grpSpPr>
        <a:xfrm>
          <a:off x="0" y="0"/>
          <a:ext cx="0" cy="0"/>
          <a:chOff x="0" y="0"/>
          <a:chExt cx="0" cy="0"/>
        </a:xfrm>
      </p:grpSpPr>
      <p:grpSp>
        <p:nvGrpSpPr>
          <p:cNvPr id="181" name="Google Shape;181;p16"/>
          <p:cNvGrpSpPr/>
          <p:nvPr/>
        </p:nvGrpSpPr>
        <p:grpSpPr>
          <a:xfrm>
            <a:off x="8629650" y="-72330"/>
            <a:ext cx="514350" cy="5215830"/>
            <a:chOff x="0" y="-38100"/>
            <a:chExt cx="270933" cy="2747433"/>
          </a:xfrm>
        </p:grpSpPr>
        <p:sp>
          <p:nvSpPr>
            <p:cNvPr id="182" name="Google Shape;182;p16"/>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183" name="Google Shape;183;p16"/>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B1A4C0C1-9892-5B5D-C4EE-94D324C0687C}"/>
              </a:ext>
            </a:extLst>
          </p:cNvPr>
          <p:cNvSpPr txBox="1"/>
          <p:nvPr/>
        </p:nvSpPr>
        <p:spPr>
          <a:xfrm>
            <a:off x="1243561" y="523536"/>
            <a:ext cx="5278243" cy="523220"/>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DATASET OVERVIEW</a:t>
            </a:r>
            <a:endParaRPr lang="en-IN" sz="2800" b="1"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C9DC0D-3C33-7F40-7019-F6BEE6E54C69}"/>
              </a:ext>
            </a:extLst>
          </p:cNvPr>
          <p:cNvSpPr txBox="1"/>
          <p:nvPr/>
        </p:nvSpPr>
        <p:spPr>
          <a:xfrm>
            <a:off x="895586" y="1046756"/>
            <a:ext cx="7173951" cy="1938992"/>
          </a:xfrm>
          <a:prstGeom prst="rect">
            <a:avLst/>
          </a:prstGeom>
          <a:noFill/>
        </p:spPr>
        <p:txBody>
          <a:bodyPr wrap="square" rtlCol="0">
            <a:spAutoFit/>
          </a:bodyPr>
          <a:lstStyle/>
          <a:p>
            <a:pPr marL="342900" indent="-342900">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Dataset Name:</a:t>
            </a:r>
          </a:p>
          <a:p>
            <a:r>
              <a:rPr lang="en-US" sz="2000" dirty="0">
                <a:solidFill>
                  <a:schemeClr val="bg1"/>
                </a:solidFill>
                <a:latin typeface="Times New Roman" panose="02020603050405020304" pitchFamily="18" charset="0"/>
                <a:cs typeface="Times New Roman" panose="02020603050405020304" pitchFamily="18" charset="0"/>
              </a:rPr>
              <a:t>      Restaurant Customer satisfaction Dataset</a:t>
            </a:r>
          </a:p>
          <a:p>
            <a:pPr marL="342900" indent="-342900">
              <a:buFont typeface="Arial" panose="020B0604020202020204" pitchFamily="34" charset="0"/>
              <a:buChar char="•"/>
            </a:pPr>
            <a:r>
              <a:rPr lang="en-US" sz="2000" b="1" dirty="0">
                <a:solidFill>
                  <a:schemeClr val="bg1"/>
                </a:solidFill>
                <a:latin typeface="Times New Roman" panose="02020603050405020304" pitchFamily="18" charset="0"/>
                <a:cs typeface="Times New Roman" panose="02020603050405020304" pitchFamily="18" charset="0"/>
              </a:rPr>
              <a:t>Source:</a:t>
            </a:r>
            <a:endParaRPr lang="en-US" sz="2000" dirty="0">
              <a:solidFill>
                <a:schemeClr val="bg1"/>
              </a:solidFill>
              <a:latin typeface="Times New Roman" panose="02020603050405020304" pitchFamily="18" charset="0"/>
              <a:cs typeface="Times New Roman" panose="02020603050405020304" pitchFamily="18" charset="0"/>
            </a:endParaRPr>
          </a:p>
          <a:p>
            <a:r>
              <a:rPr lang="en-US" sz="2000" b="1" dirty="0">
                <a:solidFill>
                  <a:schemeClr val="bg1"/>
                </a:solidFill>
                <a:latin typeface="Times New Roman" panose="02020603050405020304" pitchFamily="18" charset="0"/>
                <a:cs typeface="Times New Roman" panose="02020603050405020304" pitchFamily="18" charset="0"/>
              </a:rPr>
              <a:t>      </a:t>
            </a:r>
            <a:r>
              <a:rPr lang="en-US" sz="2000" dirty="0">
                <a:solidFill>
                  <a:schemeClr val="bg1"/>
                </a:solidFill>
                <a:latin typeface="Times New Roman" panose="02020603050405020304" pitchFamily="18" charset="0"/>
                <a:cs typeface="Times New Roman" panose="02020603050405020304" pitchFamily="18" charset="0"/>
              </a:rPr>
              <a:t>Collected from Kaggle</a:t>
            </a:r>
          </a:p>
          <a:p>
            <a:pPr marL="342900" indent="-342900">
              <a:buFont typeface="Arial" panose="020B0604020202020204" pitchFamily="34" charset="0"/>
              <a:buChar char="•"/>
            </a:pPr>
            <a:r>
              <a:rPr lang="en-IN" sz="2000" b="1" dirty="0">
                <a:solidFill>
                  <a:schemeClr val="bg1"/>
                </a:solidFill>
                <a:latin typeface="Times New Roman" panose="02020603050405020304" pitchFamily="18" charset="0"/>
                <a:cs typeface="Times New Roman" panose="02020603050405020304" pitchFamily="18" charset="0"/>
              </a:rPr>
              <a:t>Target Variable:</a:t>
            </a:r>
            <a:endParaRPr lang="en-IN" sz="2000" dirty="0">
              <a:solidFill>
                <a:schemeClr val="bg1"/>
              </a:solidFill>
              <a:latin typeface="Times New Roman" panose="02020603050405020304" pitchFamily="18" charset="0"/>
              <a:cs typeface="Times New Roman" panose="02020603050405020304" pitchFamily="18" charset="0"/>
            </a:endParaRPr>
          </a:p>
          <a:p>
            <a:r>
              <a:rPr lang="en-IN" sz="2000" b="1" dirty="0">
                <a:solidFill>
                  <a:schemeClr val="bg1"/>
                </a:solidFill>
                <a:latin typeface="Times New Roman" panose="02020603050405020304" pitchFamily="18" charset="0"/>
                <a:cs typeface="Times New Roman" panose="02020603050405020304" pitchFamily="18" charset="0"/>
              </a:rPr>
              <a:t>      </a:t>
            </a:r>
            <a:r>
              <a:rPr lang="en-IN" sz="2000" dirty="0">
                <a:solidFill>
                  <a:schemeClr val="bg1"/>
                </a:solidFill>
                <a:latin typeface="Times New Roman" panose="02020603050405020304" pitchFamily="18" charset="0"/>
                <a:cs typeface="Times New Roman" panose="02020603050405020304" pitchFamily="18" charset="0"/>
              </a:rPr>
              <a:t>Customer Satisfaction</a:t>
            </a: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192"/>
        <p:cNvGrpSpPr/>
        <p:nvPr/>
      </p:nvGrpSpPr>
      <p:grpSpPr>
        <a:xfrm>
          <a:off x="0" y="0"/>
          <a:ext cx="0" cy="0"/>
          <a:chOff x="0" y="0"/>
          <a:chExt cx="0" cy="0"/>
        </a:xfrm>
      </p:grpSpPr>
      <p:grpSp>
        <p:nvGrpSpPr>
          <p:cNvPr id="193" name="Google Shape;193;p17"/>
          <p:cNvGrpSpPr/>
          <p:nvPr/>
        </p:nvGrpSpPr>
        <p:grpSpPr>
          <a:xfrm>
            <a:off x="8629650" y="-72330"/>
            <a:ext cx="514350" cy="5215830"/>
            <a:chOff x="0" y="-38100"/>
            <a:chExt cx="270933" cy="2747433"/>
          </a:xfrm>
        </p:grpSpPr>
        <p:sp>
          <p:nvSpPr>
            <p:cNvPr id="194" name="Google Shape;194;p17"/>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195" name="Google Shape;195;p17"/>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 name="TextBox 1">
            <a:extLst>
              <a:ext uri="{FF2B5EF4-FFF2-40B4-BE49-F238E27FC236}">
                <a16:creationId xmlns:a16="http://schemas.microsoft.com/office/drawing/2014/main" id="{D8CB858D-6F7C-4666-E05E-0DAFC6E836EE}"/>
              </a:ext>
            </a:extLst>
          </p:cNvPr>
          <p:cNvSpPr txBox="1"/>
          <p:nvPr/>
        </p:nvSpPr>
        <p:spPr>
          <a:xfrm>
            <a:off x="904107" y="521591"/>
            <a:ext cx="5999356" cy="4524315"/>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EDA Visuals:</a:t>
            </a:r>
            <a:endParaRPr lang="en-US" sz="28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Customer Satisfaction Distribution</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Age Distribution of Customers</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Gender vs Customer Satisfaction</a:t>
            </a:r>
          </a:p>
          <a:p>
            <a:pPr marL="457200" indent="-4572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Ratings Distribution</a:t>
            </a:r>
          </a:p>
          <a:p>
            <a:r>
              <a:rPr lang="en-US" sz="2000" b="1" dirty="0">
                <a:latin typeface="Times New Roman" panose="02020603050405020304" pitchFamily="18" charset="0"/>
                <a:cs typeface="Times New Roman" panose="02020603050405020304" pitchFamily="18" charset="0"/>
              </a:rPr>
              <a:t>Key Insights: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Customer satisfaction is mainly influenced by service and rating factors, while demographic factors like age and gender show minimal impact.</a:t>
            </a:r>
          </a:p>
          <a:p>
            <a:r>
              <a:rPr lang="en-US" sz="2000" b="1" dirty="0">
                <a:latin typeface="Times New Roman" panose="02020603050405020304" pitchFamily="18" charset="0"/>
                <a:cs typeface="Times New Roman" panose="02020603050405020304" pitchFamily="18" charset="0"/>
              </a:rPr>
              <a:t>Visualizations Include:</a:t>
            </a:r>
          </a:p>
          <a:p>
            <a:r>
              <a:rPr lang="en-US" sz="2000" dirty="0">
                <a:latin typeface="Times New Roman" panose="02020603050405020304" pitchFamily="18" charset="0"/>
                <a:cs typeface="Times New Roman" panose="02020603050405020304" pitchFamily="18" charset="0"/>
              </a:rPr>
              <a:t>Bar chart, Histogram, Clustered bar chart, Multiple(subplot) bar chart</a:t>
            </a:r>
          </a:p>
          <a:p>
            <a:endParaRPr lang="en-US" sz="2000" b="1"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B3D1B"/>
        </a:solidFill>
        <a:effectLst/>
      </p:bgPr>
    </p:bg>
    <p:spTree>
      <p:nvGrpSpPr>
        <p:cNvPr id="1" name="Shape 218"/>
        <p:cNvGrpSpPr/>
        <p:nvPr/>
      </p:nvGrpSpPr>
      <p:grpSpPr>
        <a:xfrm>
          <a:off x="0" y="0"/>
          <a:ext cx="0" cy="0"/>
          <a:chOff x="0" y="0"/>
          <a:chExt cx="0" cy="0"/>
        </a:xfrm>
      </p:grpSpPr>
      <p:grpSp>
        <p:nvGrpSpPr>
          <p:cNvPr id="221" name="Google Shape;221;p18"/>
          <p:cNvGrpSpPr/>
          <p:nvPr/>
        </p:nvGrpSpPr>
        <p:grpSpPr>
          <a:xfrm>
            <a:off x="8629650" y="-72330"/>
            <a:ext cx="514350" cy="5215830"/>
            <a:chOff x="0" y="-38100"/>
            <a:chExt cx="270933" cy="2747433"/>
          </a:xfrm>
        </p:grpSpPr>
        <p:sp>
          <p:nvSpPr>
            <p:cNvPr id="222" name="Google Shape;222;p18"/>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223" name="Google Shape;223;p18"/>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229" name="Google Shape;229;p18"/>
          <p:cNvCxnSpPr>
            <a:cxnSpLocks/>
          </p:cNvCxnSpPr>
          <p:nvPr/>
        </p:nvCxnSpPr>
        <p:spPr>
          <a:xfrm>
            <a:off x="778899" y="0"/>
            <a:ext cx="0" cy="5143500"/>
          </a:xfrm>
          <a:prstGeom prst="straightConnector1">
            <a:avLst/>
          </a:prstGeom>
          <a:noFill/>
          <a:ln w="19050" cap="flat" cmpd="sng">
            <a:solidFill>
              <a:srgbClr val="D2D8D6"/>
            </a:solidFill>
            <a:prstDash val="solid"/>
            <a:round/>
            <a:headEnd type="none" w="sm" len="sm"/>
            <a:tailEnd type="none" w="sm" len="sm"/>
          </a:ln>
        </p:spPr>
      </p:cxnSp>
      <p:cxnSp>
        <p:nvCxnSpPr>
          <p:cNvPr id="3" name="Google Shape;229;p18">
            <a:extLst>
              <a:ext uri="{FF2B5EF4-FFF2-40B4-BE49-F238E27FC236}">
                <a16:creationId xmlns:a16="http://schemas.microsoft.com/office/drawing/2014/main" id="{50FF5C8C-CDBD-A77A-0C64-90B941D52D75}"/>
              </a:ext>
            </a:extLst>
          </p:cNvPr>
          <p:cNvCxnSpPr>
            <a:cxnSpLocks/>
          </p:cNvCxnSpPr>
          <p:nvPr/>
        </p:nvCxnSpPr>
        <p:spPr>
          <a:xfrm flipH="1">
            <a:off x="252410" y="433879"/>
            <a:ext cx="8304291" cy="0"/>
          </a:xfrm>
          <a:prstGeom prst="straightConnector1">
            <a:avLst/>
          </a:prstGeom>
          <a:noFill/>
          <a:ln w="19050" cap="flat" cmpd="sng">
            <a:solidFill>
              <a:srgbClr val="D2D8D6"/>
            </a:solidFill>
            <a:prstDash val="solid"/>
            <a:round/>
            <a:headEnd type="none" w="sm" len="sm"/>
            <a:tailEnd type="none" w="sm" len="sm"/>
          </a:ln>
        </p:spPr>
      </p:cxnSp>
      <p:sp>
        <p:nvSpPr>
          <p:cNvPr id="9" name="TextBox 8">
            <a:extLst>
              <a:ext uri="{FF2B5EF4-FFF2-40B4-BE49-F238E27FC236}">
                <a16:creationId xmlns:a16="http://schemas.microsoft.com/office/drawing/2014/main" id="{317920D6-9ED3-0628-29B0-7F86EC7242E4}"/>
              </a:ext>
            </a:extLst>
          </p:cNvPr>
          <p:cNvSpPr txBox="1"/>
          <p:nvPr/>
        </p:nvSpPr>
        <p:spPr>
          <a:xfrm>
            <a:off x="909753" y="581204"/>
            <a:ext cx="7324493" cy="3908762"/>
          </a:xfrm>
          <a:prstGeom prst="rect">
            <a:avLst/>
          </a:prstGeom>
          <a:noFill/>
        </p:spPr>
        <p:txBody>
          <a:bodyPr wrap="square" rtlCol="0">
            <a:spAutoFit/>
          </a:bodyPr>
          <a:lstStyle/>
          <a:p>
            <a:r>
              <a:rPr lang="en-US" sz="2800" b="1" dirty="0">
                <a:solidFill>
                  <a:schemeClr val="bg1"/>
                </a:solidFill>
                <a:latin typeface="Times New Roman" panose="02020603050405020304" pitchFamily="18" charset="0"/>
                <a:cs typeface="Times New Roman" panose="02020603050405020304" pitchFamily="18" charset="0"/>
              </a:rPr>
              <a:t>Models Used &amp;Results</a:t>
            </a:r>
          </a:p>
          <a:p>
            <a:r>
              <a:rPr lang="en-IN" sz="2000" b="1" dirty="0">
                <a:solidFill>
                  <a:schemeClr val="bg1"/>
                </a:solidFill>
                <a:latin typeface="Times New Roman" panose="02020603050405020304" pitchFamily="18" charset="0"/>
                <a:cs typeface="Times New Roman" panose="02020603050405020304" pitchFamily="18" charset="0"/>
              </a:rPr>
              <a:t>Models Applied:</a:t>
            </a:r>
          </a:p>
          <a:p>
            <a:r>
              <a:rPr lang="en-IN" sz="2000" dirty="0">
                <a:solidFill>
                  <a:schemeClr val="bg1"/>
                </a:solidFill>
                <a:latin typeface="Times New Roman" panose="02020603050405020304" pitchFamily="18" charset="0"/>
                <a:cs typeface="Times New Roman" panose="02020603050405020304" pitchFamily="18" charset="0"/>
              </a:rPr>
              <a:t>• Logistic Regression – Baseline classification model</a:t>
            </a:r>
          </a:p>
          <a:p>
            <a:r>
              <a:rPr lang="en-IN" sz="2000" dirty="0">
                <a:solidFill>
                  <a:schemeClr val="bg1"/>
                </a:solidFill>
                <a:latin typeface="Times New Roman" panose="02020603050405020304" pitchFamily="18" charset="0"/>
                <a:cs typeface="Times New Roman" panose="02020603050405020304" pitchFamily="18" charset="0"/>
              </a:rPr>
              <a:t>•</a:t>
            </a:r>
            <a:r>
              <a:rPr lang="en-US" sz="2000" dirty="0"/>
              <a:t> </a:t>
            </a:r>
            <a:r>
              <a:rPr lang="en-US" sz="2000" dirty="0">
                <a:solidFill>
                  <a:schemeClr val="bg1"/>
                </a:solidFill>
                <a:latin typeface="Times New Roman" panose="02020603050405020304" pitchFamily="18" charset="0"/>
                <a:cs typeface="Times New Roman" panose="02020603050405020304" pitchFamily="18" charset="0"/>
              </a:rPr>
              <a:t>K-Nearest Neighbors (KNN) – Distance-based classification model</a:t>
            </a:r>
            <a:br>
              <a:rPr lang="en-IN" sz="2000" dirty="0">
                <a:solidFill>
                  <a:schemeClr val="bg1"/>
                </a:solidFill>
                <a:latin typeface="Times New Roman" panose="02020603050405020304" pitchFamily="18" charset="0"/>
                <a:cs typeface="Times New Roman" panose="02020603050405020304" pitchFamily="18" charset="0"/>
              </a:rPr>
            </a:br>
            <a:r>
              <a:rPr lang="en-IN" sz="2000" dirty="0">
                <a:solidFill>
                  <a:schemeClr val="bg1"/>
                </a:solidFill>
                <a:latin typeface="Times New Roman" panose="02020603050405020304" pitchFamily="18" charset="0"/>
                <a:cs typeface="Times New Roman" panose="02020603050405020304" pitchFamily="18" charset="0"/>
              </a:rPr>
              <a:t>• Decision Tree Classifier – Captures decision rules</a:t>
            </a:r>
            <a:br>
              <a:rPr lang="en-IN" sz="2000" dirty="0">
                <a:solidFill>
                  <a:schemeClr val="bg1"/>
                </a:solidFill>
                <a:latin typeface="Times New Roman" panose="02020603050405020304" pitchFamily="18" charset="0"/>
                <a:cs typeface="Times New Roman" panose="02020603050405020304" pitchFamily="18" charset="0"/>
              </a:rPr>
            </a:br>
            <a:r>
              <a:rPr lang="en-IN" sz="2000" dirty="0">
                <a:solidFill>
                  <a:schemeClr val="bg1"/>
                </a:solidFill>
                <a:latin typeface="Times New Roman" panose="02020603050405020304" pitchFamily="18" charset="0"/>
                <a:cs typeface="Times New Roman" panose="02020603050405020304" pitchFamily="18" charset="0"/>
              </a:rPr>
              <a:t>• Random Forest Classifier – Handles complex feature interactions</a:t>
            </a:r>
          </a:p>
          <a:p>
            <a:r>
              <a:rPr lang="en-IN" sz="2000" b="1" dirty="0">
                <a:solidFill>
                  <a:schemeClr val="bg1"/>
                </a:solidFill>
                <a:latin typeface="Times New Roman" panose="02020603050405020304" pitchFamily="18" charset="0"/>
                <a:cs typeface="Times New Roman" panose="02020603050405020304" pitchFamily="18" charset="0"/>
              </a:rPr>
              <a:t>Best Model: Random Forest</a:t>
            </a:r>
          </a:p>
          <a:p>
            <a:r>
              <a:rPr lang="en-IN" sz="2000" dirty="0">
                <a:solidFill>
                  <a:schemeClr val="bg1"/>
                </a:solidFill>
                <a:latin typeface="Times New Roman" panose="02020603050405020304" pitchFamily="18" charset="0"/>
                <a:cs typeface="Times New Roman" panose="02020603050405020304" pitchFamily="18" charset="0"/>
              </a:rPr>
              <a:t>• Accuracy: 0.87</a:t>
            </a:r>
          </a:p>
          <a:p>
            <a:r>
              <a:rPr lang="en-IN" sz="2000" dirty="0">
                <a:solidFill>
                  <a:schemeClr val="bg1"/>
                </a:solidFill>
                <a:latin typeface="Times New Roman" panose="02020603050405020304" pitchFamily="18" charset="0"/>
                <a:cs typeface="Times New Roman" panose="02020603050405020304" pitchFamily="18" charset="0"/>
              </a:rPr>
              <a:t>• Precision: High classification performance</a:t>
            </a:r>
            <a:br>
              <a:rPr lang="en-IN" sz="2000" dirty="0">
                <a:solidFill>
                  <a:schemeClr val="bg1"/>
                </a:solidFill>
                <a:latin typeface="Times New Roman" panose="02020603050405020304" pitchFamily="18" charset="0"/>
                <a:cs typeface="Times New Roman" panose="02020603050405020304" pitchFamily="18" charset="0"/>
              </a:rPr>
            </a:br>
            <a:r>
              <a:rPr lang="en-IN" sz="2000" dirty="0">
                <a:solidFill>
                  <a:schemeClr val="bg1"/>
                </a:solidFill>
                <a:latin typeface="Times New Roman" panose="02020603050405020304" pitchFamily="18" charset="0"/>
                <a:cs typeface="Times New Roman" panose="02020603050405020304" pitchFamily="18" charset="0"/>
              </a:rPr>
              <a:t>• Recall: Strong detection of satisfied customers</a:t>
            </a:r>
            <a:br>
              <a:rPr lang="en-IN" sz="2000" dirty="0">
                <a:solidFill>
                  <a:schemeClr val="bg1"/>
                </a:solidFill>
                <a:latin typeface="Times New Roman" panose="02020603050405020304" pitchFamily="18" charset="0"/>
                <a:cs typeface="Times New Roman" panose="02020603050405020304" pitchFamily="18" charset="0"/>
              </a:rPr>
            </a:br>
            <a:r>
              <a:rPr lang="en-IN" sz="2000" dirty="0">
                <a:solidFill>
                  <a:schemeClr val="bg1"/>
                </a:solidFill>
                <a:latin typeface="Times New Roman" panose="02020603050405020304" pitchFamily="18" charset="0"/>
                <a:cs typeface="Times New Roman" panose="02020603050405020304" pitchFamily="18" charset="0"/>
              </a:rPr>
              <a:t>• F1-Score: Balanced performance</a:t>
            </a:r>
          </a:p>
          <a:p>
            <a:endParaRPr lang="en-IN" sz="2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2D8D6"/>
        </a:solidFill>
        <a:effectLst/>
      </p:bgPr>
    </p:bg>
    <p:spTree>
      <p:nvGrpSpPr>
        <p:cNvPr id="1" name="Shape 335"/>
        <p:cNvGrpSpPr/>
        <p:nvPr/>
      </p:nvGrpSpPr>
      <p:grpSpPr>
        <a:xfrm>
          <a:off x="0" y="0"/>
          <a:ext cx="0" cy="0"/>
          <a:chOff x="0" y="0"/>
          <a:chExt cx="0" cy="0"/>
        </a:xfrm>
      </p:grpSpPr>
      <p:grpSp>
        <p:nvGrpSpPr>
          <p:cNvPr id="339" name="Google Shape;339;p24"/>
          <p:cNvGrpSpPr/>
          <p:nvPr/>
        </p:nvGrpSpPr>
        <p:grpSpPr>
          <a:xfrm>
            <a:off x="8629650" y="-72330"/>
            <a:ext cx="514350" cy="5215830"/>
            <a:chOff x="0" y="-38100"/>
            <a:chExt cx="270933" cy="2747433"/>
          </a:xfrm>
        </p:grpSpPr>
        <p:sp>
          <p:nvSpPr>
            <p:cNvPr id="340" name="Google Shape;340;p24"/>
            <p:cNvSpPr/>
            <p:nvPr/>
          </p:nvSpPr>
          <p:spPr>
            <a:xfrm>
              <a:off x="0" y="0"/>
              <a:ext cx="270933" cy="2709333"/>
            </a:xfrm>
            <a:custGeom>
              <a:avLst/>
              <a:gdLst/>
              <a:ahLst/>
              <a:cxnLst/>
              <a:rect l="l" t="t" r="r" b="b"/>
              <a:pathLst>
                <a:path w="270933" h="2709333" extrusionOk="0">
                  <a:moveTo>
                    <a:pt x="0" y="0"/>
                  </a:moveTo>
                  <a:lnTo>
                    <a:pt x="270933" y="0"/>
                  </a:lnTo>
                  <a:lnTo>
                    <a:pt x="270933" y="2709333"/>
                  </a:lnTo>
                  <a:lnTo>
                    <a:pt x="0" y="2709333"/>
                  </a:lnTo>
                  <a:close/>
                </a:path>
              </a:pathLst>
            </a:custGeom>
            <a:solidFill>
              <a:srgbClr val="2B3D1B"/>
            </a:solidFill>
            <a:ln>
              <a:noFill/>
            </a:ln>
          </p:spPr>
        </p:sp>
        <p:sp>
          <p:nvSpPr>
            <p:cNvPr id="341" name="Google Shape;341;p24"/>
            <p:cNvSpPr txBox="1"/>
            <p:nvPr/>
          </p:nvSpPr>
          <p:spPr>
            <a:xfrm>
              <a:off x="0" y="-38100"/>
              <a:ext cx="270933" cy="2747433"/>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cxnSp>
        <p:nvCxnSpPr>
          <p:cNvPr id="348" name="Google Shape;348;p24"/>
          <p:cNvCxnSpPr>
            <a:cxnSpLocks/>
          </p:cNvCxnSpPr>
          <p:nvPr/>
        </p:nvCxnSpPr>
        <p:spPr>
          <a:xfrm flipH="1" flipV="1">
            <a:off x="724829" y="4556667"/>
            <a:ext cx="7694341" cy="6970"/>
          </a:xfrm>
          <a:prstGeom prst="straightConnector1">
            <a:avLst/>
          </a:prstGeom>
          <a:noFill/>
          <a:ln w="19050" cap="flat" cmpd="sng">
            <a:solidFill>
              <a:srgbClr val="2B3D1B"/>
            </a:solidFill>
            <a:prstDash val="solid"/>
            <a:round/>
            <a:headEnd type="none" w="sm" len="sm"/>
            <a:tailEnd type="none" w="sm" len="sm"/>
          </a:ln>
        </p:spPr>
      </p:cxnSp>
      <p:cxnSp>
        <p:nvCxnSpPr>
          <p:cNvPr id="2" name="Google Shape;348;p24">
            <a:extLst>
              <a:ext uri="{FF2B5EF4-FFF2-40B4-BE49-F238E27FC236}">
                <a16:creationId xmlns:a16="http://schemas.microsoft.com/office/drawing/2014/main" id="{13A1C44C-6782-5ABD-E97B-310E87728623}"/>
              </a:ext>
            </a:extLst>
          </p:cNvPr>
          <p:cNvCxnSpPr>
            <a:cxnSpLocks/>
          </p:cNvCxnSpPr>
          <p:nvPr/>
        </p:nvCxnSpPr>
        <p:spPr>
          <a:xfrm>
            <a:off x="8098509" y="191725"/>
            <a:ext cx="0" cy="4951775"/>
          </a:xfrm>
          <a:prstGeom prst="straightConnector1">
            <a:avLst/>
          </a:prstGeom>
          <a:noFill/>
          <a:ln w="19050" cap="flat" cmpd="sng">
            <a:solidFill>
              <a:srgbClr val="2B3D1B"/>
            </a:solidFill>
            <a:prstDash val="solid"/>
            <a:round/>
            <a:headEnd type="none" w="sm" len="sm"/>
            <a:tailEnd type="none" w="sm" len="sm"/>
          </a:ln>
        </p:spPr>
      </p:cxnSp>
      <p:sp>
        <p:nvSpPr>
          <p:cNvPr id="9" name="Rectangle 3">
            <a:extLst>
              <a:ext uri="{FF2B5EF4-FFF2-40B4-BE49-F238E27FC236}">
                <a16:creationId xmlns:a16="http://schemas.microsoft.com/office/drawing/2014/main" id="{37CC8122-999A-3842-23C0-4D24BFAE9A46}"/>
              </a:ext>
            </a:extLst>
          </p:cNvPr>
          <p:cNvSpPr>
            <a:spLocks noChangeArrowheads="1"/>
          </p:cNvSpPr>
          <p:nvPr/>
        </p:nvSpPr>
        <p:spPr bwMode="auto">
          <a:xfrm>
            <a:off x="907709" y="579863"/>
            <a:ext cx="7184729" cy="2369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lang="en-US" altLang="en-US" sz="2800" b="1" dirty="0">
                <a:solidFill>
                  <a:schemeClr val="accent2"/>
                </a:solidFill>
                <a:latin typeface="Times New Roman" panose="02020603050405020304" pitchFamily="18" charset="0"/>
                <a:cs typeface="Times New Roman" panose="02020603050405020304" pitchFamily="18" charset="0"/>
              </a:rPr>
              <a:t>Observations and Insights:</a:t>
            </a:r>
            <a:endParaRPr kumimoji="0" lang="en-US" altLang="en-US" sz="2800" b="1"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Higher Waiting Time is associated with lower satisfaction levels.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Staff Behavior significantly influences overall customer experience.</a:t>
            </a:r>
          </a:p>
          <a:p>
            <a:pPr algn="just" eaLnBrk="0" fontAlgn="base" hangingPunct="0">
              <a:spcBef>
                <a:spcPct val="0"/>
              </a:spcBef>
              <a:spcAft>
                <a:spcPct val="0"/>
              </a:spcAft>
              <a:buClrTx/>
              <a:buFontTx/>
              <a:buChar char="•"/>
            </a:pP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Demographic fact </a:t>
            </a:r>
            <a:r>
              <a:rPr lang="en-US" altLang="en-US" sz="2000" dirty="0">
                <a:solidFill>
                  <a:schemeClr val="accent2"/>
                </a:solidFill>
                <a:latin typeface="Times New Roman" panose="02020603050405020304" pitchFamily="18" charset="0"/>
                <a:cs typeface="Times New Roman" panose="02020603050405020304" pitchFamily="18" charset="0"/>
              </a:rPr>
              <a:t>Service Quality and Food Quality have the strongest positive impact on customer satisfaction.</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accent2"/>
                </a:solidFill>
                <a:effectLst/>
                <a:latin typeface="Times New Roman" panose="02020603050405020304" pitchFamily="18" charset="0"/>
                <a:cs typeface="Times New Roman" panose="02020603050405020304" pitchFamily="18" charset="0"/>
              </a:rPr>
              <a:t>Demographic factors such as Age and Gender show minimal impact compared to service-related factors.</a:t>
            </a:r>
          </a:p>
        </p:txBody>
      </p:sp>
    </p:spTree>
  </p:cSld>
  <p:clrMapOvr>
    <a:masterClrMapping/>
  </p:clrMapOvr>
  <p:transition>
    <p:fade/>
  </p:transition>
</p:sld>
</file>

<file path=ppt/theme/theme1.xml><?xml version="1.0" encoding="utf-8"?>
<a:theme xmlns:a="http://schemas.openxmlformats.org/drawingml/2006/main" name="Simple Light">
  <a:themeElements>
    <a:clrScheme name="Simple Light">
      <a:dk1>
        <a:srgbClr val="2B3D1B"/>
      </a:dk1>
      <a:lt1>
        <a:srgbClr val="D8DDDB"/>
      </a:lt1>
      <a:dk2>
        <a:srgbClr val="2B3D1B"/>
      </a:dk2>
      <a:lt2>
        <a:srgbClr val="D8DDDB"/>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TotalTime>
  <Words>592</Words>
  <Application>Microsoft Office PowerPoint</Application>
  <PresentationFormat>On-screen Show (16:9)</PresentationFormat>
  <Paragraphs>57</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Times New Roman</vt:lpstr>
      <vt:lpstr>Poppins</vt:lpstr>
      <vt:lpstr>Josefin Sans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clare grace</dc:creator>
  <cp:lastModifiedBy>clare grace</cp:lastModifiedBy>
  <cp:revision>2</cp:revision>
  <dcterms:modified xsi:type="dcterms:W3CDTF">2026-02-04T19:53:05Z</dcterms:modified>
</cp:coreProperties>
</file>